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 id="2147483805" r:id="rId6"/>
  </p:sldMasterIdLst>
  <p:notesMasterIdLst>
    <p:notesMasterId r:id="rId28"/>
  </p:notesMasterIdLst>
  <p:handoutMasterIdLst>
    <p:handoutMasterId r:id="rId29"/>
  </p:handoutMasterIdLst>
  <p:sldIdLst>
    <p:sldId id="435" r:id="rId7"/>
    <p:sldId id="472" r:id="rId8"/>
    <p:sldId id="470" r:id="rId9"/>
    <p:sldId id="434" r:id="rId10"/>
    <p:sldId id="453" r:id="rId11"/>
    <p:sldId id="442" r:id="rId12"/>
    <p:sldId id="443" r:id="rId13"/>
    <p:sldId id="444" r:id="rId14"/>
    <p:sldId id="439" r:id="rId15"/>
    <p:sldId id="455" r:id="rId16"/>
    <p:sldId id="432" r:id="rId17"/>
    <p:sldId id="441" r:id="rId18"/>
    <p:sldId id="454" r:id="rId19"/>
    <p:sldId id="445" r:id="rId20"/>
    <p:sldId id="471" r:id="rId21"/>
    <p:sldId id="465" r:id="rId22"/>
    <p:sldId id="467" r:id="rId23"/>
    <p:sldId id="256" r:id="rId24"/>
    <p:sldId id="466" r:id="rId25"/>
    <p:sldId id="468" r:id="rId26"/>
    <p:sldId id="265" r:id="rId27"/>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08" autoAdjust="0"/>
  </p:normalViewPr>
  <p:slideViewPr>
    <p:cSldViewPr snapToGrid="0" showGuides="1">
      <p:cViewPr varScale="1">
        <p:scale>
          <a:sx n="76" d="100"/>
          <a:sy n="76" d="100"/>
        </p:scale>
        <p:origin x="1914"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l, Hendrik" userId="47aec54f-ffd6-4086-b9a7-dc1d8a06f5ff" providerId="ADAL" clId="{6C5CF293-80D5-4F25-A211-C517327B3D5D}"/>
    <pc:docChg chg="undo custSel addSld delSld modSld sldOrd">
      <pc:chgData name="Kahl, Hendrik" userId="47aec54f-ffd6-4086-b9a7-dc1d8a06f5ff" providerId="ADAL" clId="{6C5CF293-80D5-4F25-A211-C517327B3D5D}" dt="2018-09-25T09:12:51.562" v="7369" actId="27636"/>
      <pc:docMkLst>
        <pc:docMk/>
      </pc:docMkLst>
      <pc:sldChg chg="add del">
        <pc:chgData name="Kahl, Hendrik" userId="47aec54f-ffd6-4086-b9a7-dc1d8a06f5ff" providerId="ADAL" clId="{6C5CF293-80D5-4F25-A211-C517327B3D5D}" dt="2018-09-21T08:52:06.035" v="4132" actId="2696"/>
        <pc:sldMkLst>
          <pc:docMk/>
          <pc:sldMk cId="0" sldId="265"/>
        </pc:sldMkLst>
      </pc:sldChg>
      <pc:sldChg chg="add del">
        <pc:chgData name="Kahl, Hendrik" userId="47aec54f-ffd6-4086-b9a7-dc1d8a06f5ff" providerId="ADAL" clId="{6C5CF293-80D5-4F25-A211-C517327B3D5D}" dt="2018-09-24T07:37:32.744" v="5193" actId="2696"/>
        <pc:sldMkLst>
          <pc:docMk/>
          <pc:sldMk cId="3886438963" sldId="382"/>
        </pc:sldMkLst>
      </pc:sldChg>
      <pc:sldChg chg="add del">
        <pc:chgData name="Kahl, Hendrik" userId="47aec54f-ffd6-4086-b9a7-dc1d8a06f5ff" providerId="ADAL" clId="{6C5CF293-80D5-4F25-A211-C517327B3D5D}" dt="2018-09-24T07:37:34.572" v="5195" actId="2696"/>
        <pc:sldMkLst>
          <pc:docMk/>
          <pc:sldMk cId="42108366" sldId="388"/>
        </pc:sldMkLst>
      </pc:sldChg>
      <pc:sldChg chg="add modNotesTx">
        <pc:chgData name="Kahl, Hendrik" userId="47aec54f-ffd6-4086-b9a7-dc1d8a06f5ff" providerId="ADAL" clId="{6C5CF293-80D5-4F25-A211-C517327B3D5D}" dt="2018-09-24T12:47:23.761" v="7211" actId="20577"/>
        <pc:sldMkLst>
          <pc:docMk/>
          <pc:sldMk cId="2619949851" sldId="432"/>
        </pc:sldMkLst>
      </pc:sldChg>
      <pc:sldChg chg="addSp delSp modSp">
        <pc:chgData name="Kahl, Hendrik" userId="47aec54f-ffd6-4086-b9a7-dc1d8a06f5ff" providerId="ADAL" clId="{6C5CF293-80D5-4F25-A211-C517327B3D5D}" dt="2018-09-25T09:12:51.515" v="7368" actId="20577"/>
        <pc:sldMkLst>
          <pc:docMk/>
          <pc:sldMk cId="1786748081" sldId="434"/>
        </pc:sldMkLst>
        <pc:spChg chg="add del mod">
          <ac:chgData name="Kahl, Hendrik" userId="47aec54f-ffd6-4086-b9a7-dc1d8a06f5ff" providerId="ADAL" clId="{6C5CF293-80D5-4F25-A211-C517327B3D5D}" dt="2018-09-20T13:45:25.071" v="23" actId="478"/>
          <ac:spMkLst>
            <pc:docMk/>
            <pc:sldMk cId="1786748081" sldId="434"/>
            <ac:spMk id="3" creationId="{3666DFB2-70D2-4291-8411-704E485C9DF2}"/>
          </ac:spMkLst>
        </pc:spChg>
        <pc:spChg chg="mod ord">
          <ac:chgData name="Kahl, Hendrik" userId="47aec54f-ffd6-4086-b9a7-dc1d8a06f5ff" providerId="ADAL" clId="{6C5CF293-80D5-4F25-A211-C517327B3D5D}" dt="2018-09-25T09:12:51.515" v="7368" actId="20577"/>
          <ac:spMkLst>
            <pc:docMk/>
            <pc:sldMk cId="1786748081" sldId="434"/>
            <ac:spMk id="4" creationId="{00000000-0000-0000-0000-000000000000}"/>
          </ac:spMkLst>
        </pc:spChg>
        <pc:spChg chg="del">
          <ac:chgData name="Kahl, Hendrik" userId="47aec54f-ffd6-4086-b9a7-dc1d8a06f5ff" providerId="ADAL" clId="{6C5CF293-80D5-4F25-A211-C517327B3D5D}" dt="2018-09-20T13:46:49.892" v="109" actId="478"/>
          <ac:spMkLst>
            <pc:docMk/>
            <pc:sldMk cId="1786748081" sldId="434"/>
            <ac:spMk id="6" creationId="{00000000-0000-0000-0000-000000000000}"/>
          </ac:spMkLst>
        </pc:spChg>
        <pc:spChg chg="add del mod">
          <ac:chgData name="Kahl, Hendrik" userId="47aec54f-ffd6-4086-b9a7-dc1d8a06f5ff" providerId="ADAL" clId="{6C5CF293-80D5-4F25-A211-C517327B3D5D}" dt="2018-09-20T13:46:27.283" v="100" actId="478"/>
          <ac:spMkLst>
            <pc:docMk/>
            <pc:sldMk cId="1786748081" sldId="434"/>
            <ac:spMk id="9" creationId="{CC57D227-1D24-49F5-82D0-181D722B0828}"/>
          </ac:spMkLst>
        </pc:spChg>
        <pc:spChg chg="add del mod">
          <ac:chgData name="Kahl, Hendrik" userId="47aec54f-ffd6-4086-b9a7-dc1d8a06f5ff" providerId="ADAL" clId="{6C5CF293-80D5-4F25-A211-C517327B3D5D}" dt="2018-09-20T13:55:52.231" v="130" actId="1076"/>
          <ac:spMkLst>
            <pc:docMk/>
            <pc:sldMk cId="1786748081" sldId="434"/>
            <ac:spMk id="13" creationId="{7F47D1ED-1CCD-4770-9791-9056EECDEA9F}"/>
          </ac:spMkLst>
        </pc:spChg>
        <pc:spChg chg="add del mod">
          <ac:chgData name="Kahl, Hendrik" userId="47aec54f-ffd6-4086-b9a7-dc1d8a06f5ff" providerId="ADAL" clId="{6C5CF293-80D5-4F25-A211-C517327B3D5D}" dt="2018-09-20T13:55:52.231" v="130" actId="1076"/>
          <ac:spMkLst>
            <pc:docMk/>
            <pc:sldMk cId="1786748081" sldId="434"/>
            <ac:spMk id="15" creationId="{55F389CE-0DD7-481A-B464-D65F791B5EB1}"/>
          </ac:spMkLst>
        </pc:spChg>
        <pc:spChg chg="del">
          <ac:chgData name="Kahl, Hendrik" userId="47aec54f-ffd6-4086-b9a7-dc1d8a06f5ff" providerId="ADAL" clId="{6C5CF293-80D5-4F25-A211-C517327B3D5D}" dt="2018-09-20T13:45:23.586" v="22" actId="478"/>
          <ac:spMkLst>
            <pc:docMk/>
            <pc:sldMk cId="1786748081" sldId="434"/>
            <ac:spMk id="16" creationId="{00000000-0000-0000-0000-000000000000}"/>
          </ac:spMkLst>
        </pc:spChg>
        <pc:spChg chg="add del mod">
          <ac:chgData name="Kahl, Hendrik" userId="47aec54f-ffd6-4086-b9a7-dc1d8a06f5ff" providerId="ADAL" clId="{6C5CF293-80D5-4F25-A211-C517327B3D5D}" dt="2018-09-20T13:55:59.681" v="132" actId="1076"/>
          <ac:spMkLst>
            <pc:docMk/>
            <pc:sldMk cId="1786748081" sldId="434"/>
            <ac:spMk id="17" creationId="{6CED62B3-0703-4494-A6CA-BAE97693DAA1}"/>
          </ac:spMkLst>
        </pc:spChg>
        <pc:spChg chg="add del mod">
          <ac:chgData name="Kahl, Hendrik" userId="47aec54f-ffd6-4086-b9a7-dc1d8a06f5ff" providerId="ADAL" clId="{6C5CF293-80D5-4F25-A211-C517327B3D5D}" dt="2018-09-20T13:56:09.552" v="134" actId="1076"/>
          <ac:spMkLst>
            <pc:docMk/>
            <pc:sldMk cId="1786748081" sldId="434"/>
            <ac:spMk id="18" creationId="{F815C9C2-CA57-440A-AF14-3EA5F07DE7B4}"/>
          </ac:spMkLst>
        </pc:spChg>
        <pc:spChg chg="add del mod">
          <ac:chgData name="Kahl, Hendrik" userId="47aec54f-ffd6-4086-b9a7-dc1d8a06f5ff" providerId="ADAL" clId="{6C5CF293-80D5-4F25-A211-C517327B3D5D}" dt="2018-09-20T13:56:09.552" v="134" actId="1076"/>
          <ac:spMkLst>
            <pc:docMk/>
            <pc:sldMk cId="1786748081" sldId="434"/>
            <ac:spMk id="19" creationId="{199679B0-82D2-41F0-9D37-31C8A8AC4CDE}"/>
          </ac:spMkLst>
        </pc:spChg>
        <pc:spChg chg="add del mod">
          <ac:chgData name="Kahl, Hendrik" userId="47aec54f-ffd6-4086-b9a7-dc1d8a06f5ff" providerId="ADAL" clId="{6C5CF293-80D5-4F25-A211-C517327B3D5D}" dt="2018-09-20T13:56:15.241" v="136" actId="1076"/>
          <ac:spMkLst>
            <pc:docMk/>
            <pc:sldMk cId="1786748081" sldId="434"/>
            <ac:spMk id="20" creationId="{E8A25F3D-A8F3-470A-8524-1FCA4F40FB8A}"/>
          </ac:spMkLst>
        </pc:spChg>
        <pc:spChg chg="add del mod">
          <ac:chgData name="Kahl, Hendrik" userId="47aec54f-ffd6-4086-b9a7-dc1d8a06f5ff" providerId="ADAL" clId="{6C5CF293-80D5-4F25-A211-C517327B3D5D}" dt="2018-09-20T13:56:15.241" v="136" actId="1076"/>
          <ac:spMkLst>
            <pc:docMk/>
            <pc:sldMk cId="1786748081" sldId="434"/>
            <ac:spMk id="21" creationId="{364E6264-D313-4BAF-87CD-AE092DB4F813}"/>
          </ac:spMkLst>
        </pc:spChg>
        <pc:spChg chg="add del mod">
          <ac:chgData name="Kahl, Hendrik" userId="47aec54f-ffd6-4086-b9a7-dc1d8a06f5ff" providerId="ADAL" clId="{6C5CF293-80D5-4F25-A211-C517327B3D5D}" dt="2018-09-20T13:56:17.346" v="137" actId="1076"/>
          <ac:spMkLst>
            <pc:docMk/>
            <pc:sldMk cId="1786748081" sldId="434"/>
            <ac:spMk id="22" creationId="{EDA6BF92-828B-4978-B22D-D820A0B393A2}"/>
          </ac:spMkLst>
        </pc:spChg>
        <pc:spChg chg="add del mod">
          <ac:chgData name="Kahl, Hendrik" userId="47aec54f-ffd6-4086-b9a7-dc1d8a06f5ff" providerId="ADAL" clId="{6C5CF293-80D5-4F25-A211-C517327B3D5D}" dt="2018-09-20T13:56:17.346" v="137" actId="1076"/>
          <ac:spMkLst>
            <pc:docMk/>
            <pc:sldMk cId="1786748081" sldId="434"/>
            <ac:spMk id="23" creationId="{17538815-F220-48ED-9B45-3E8CAC58D362}"/>
          </ac:spMkLst>
        </pc:spChg>
        <pc:spChg chg="add del mod">
          <ac:chgData name="Kahl, Hendrik" userId="47aec54f-ffd6-4086-b9a7-dc1d8a06f5ff" providerId="ADAL" clId="{6C5CF293-80D5-4F25-A211-C517327B3D5D}" dt="2018-09-20T13:56:20.800" v="138" actId="1076"/>
          <ac:spMkLst>
            <pc:docMk/>
            <pc:sldMk cId="1786748081" sldId="434"/>
            <ac:spMk id="24" creationId="{2FDFDD20-0F33-4308-BB7C-CE52FF779DB7}"/>
          </ac:spMkLst>
        </pc:spChg>
        <pc:spChg chg="add del mod">
          <ac:chgData name="Kahl, Hendrik" userId="47aec54f-ffd6-4086-b9a7-dc1d8a06f5ff" providerId="ADAL" clId="{6C5CF293-80D5-4F25-A211-C517327B3D5D}" dt="2018-09-20T13:56:27.026" v="139" actId="1076"/>
          <ac:spMkLst>
            <pc:docMk/>
            <pc:sldMk cId="1786748081" sldId="434"/>
            <ac:spMk id="25" creationId="{E81B9D6F-E065-4881-8391-F5FE108DD051}"/>
          </ac:spMkLst>
        </pc:spChg>
        <pc:spChg chg="add del mod">
          <ac:chgData name="Kahl, Hendrik" userId="47aec54f-ffd6-4086-b9a7-dc1d8a06f5ff" providerId="ADAL" clId="{6C5CF293-80D5-4F25-A211-C517327B3D5D}" dt="2018-09-20T13:56:27.026" v="139" actId="1076"/>
          <ac:spMkLst>
            <pc:docMk/>
            <pc:sldMk cId="1786748081" sldId="434"/>
            <ac:spMk id="26" creationId="{27E6D26D-4698-45F5-9757-584A9CD75DCD}"/>
          </ac:spMkLst>
        </pc:spChg>
        <pc:spChg chg="add del mod">
          <ac:chgData name="Kahl, Hendrik" userId="47aec54f-ffd6-4086-b9a7-dc1d8a06f5ff" providerId="ADAL" clId="{6C5CF293-80D5-4F25-A211-C517327B3D5D}" dt="2018-09-20T13:56:36.410" v="142" actId="1076"/>
          <ac:spMkLst>
            <pc:docMk/>
            <pc:sldMk cId="1786748081" sldId="434"/>
            <ac:spMk id="27" creationId="{614E26CD-BEB7-4D35-AA7D-2CD61AC91BA4}"/>
          </ac:spMkLst>
        </pc:spChg>
        <pc:spChg chg="add del mod">
          <ac:chgData name="Kahl, Hendrik" userId="47aec54f-ffd6-4086-b9a7-dc1d8a06f5ff" providerId="ADAL" clId="{6C5CF293-80D5-4F25-A211-C517327B3D5D}" dt="2018-09-20T13:56:36.410" v="142" actId="1076"/>
          <ac:spMkLst>
            <pc:docMk/>
            <pc:sldMk cId="1786748081" sldId="434"/>
            <ac:spMk id="28" creationId="{14DAB2C9-4935-4A5D-82C2-2C0BB97D1A0E}"/>
          </ac:spMkLst>
        </pc:spChg>
        <pc:spChg chg="add del mod">
          <ac:chgData name="Kahl, Hendrik" userId="47aec54f-ffd6-4086-b9a7-dc1d8a06f5ff" providerId="ADAL" clId="{6C5CF293-80D5-4F25-A211-C517327B3D5D}" dt="2018-09-20T13:56:46.328" v="144" actId="478"/>
          <ac:spMkLst>
            <pc:docMk/>
            <pc:sldMk cId="1786748081" sldId="434"/>
            <ac:spMk id="29" creationId="{995CCDDC-A694-4212-B294-507AA578EA7F}"/>
          </ac:spMkLst>
        </pc:spChg>
        <pc:spChg chg="add del mod">
          <ac:chgData name="Kahl, Hendrik" userId="47aec54f-ffd6-4086-b9a7-dc1d8a06f5ff" providerId="ADAL" clId="{6C5CF293-80D5-4F25-A211-C517327B3D5D}" dt="2018-09-20T13:56:44.346" v="143" actId="478"/>
          <ac:spMkLst>
            <pc:docMk/>
            <pc:sldMk cId="1786748081" sldId="434"/>
            <ac:spMk id="30" creationId="{0A2D9261-5150-47E1-9C33-EB0C00BD1075}"/>
          </ac:spMkLst>
        </pc:spChg>
        <pc:grpChg chg="add mod">
          <ac:chgData name="Kahl, Hendrik" userId="47aec54f-ffd6-4086-b9a7-dc1d8a06f5ff" providerId="ADAL" clId="{6C5CF293-80D5-4F25-A211-C517327B3D5D}" dt="2018-09-21T07:22:27.899" v="2235" actId="1038"/>
          <ac:grpSpMkLst>
            <pc:docMk/>
            <pc:sldMk cId="1786748081" sldId="434"/>
            <ac:grpSpMk id="56" creationId="{59DB3B3E-6C3D-4C6C-AD27-BCAAF77C7431}"/>
          </ac:grpSpMkLst>
        </pc:grpChg>
        <pc:picChg chg="del">
          <ac:chgData name="Kahl, Hendrik" userId="47aec54f-ffd6-4086-b9a7-dc1d8a06f5ff" providerId="ADAL" clId="{6C5CF293-80D5-4F25-A211-C517327B3D5D}" dt="2018-09-20T13:46:24.954" v="99" actId="478"/>
          <ac:picMkLst>
            <pc:docMk/>
            <pc:sldMk cId="1786748081" sldId="434"/>
            <ac:picMk id="5" creationId="{00000000-0000-0000-0000-000000000000}"/>
          </ac:picMkLst>
        </pc:picChg>
        <pc:picChg chg="add mod">
          <ac:chgData name="Kahl, Hendrik" userId="47aec54f-ffd6-4086-b9a7-dc1d8a06f5ff" providerId="ADAL" clId="{6C5CF293-80D5-4F25-A211-C517327B3D5D}" dt="2018-09-20T13:46:19.795" v="98" actId="1076"/>
          <ac:picMkLst>
            <pc:docMk/>
            <pc:sldMk cId="1786748081" sldId="434"/>
            <ac:picMk id="8" creationId="{4EEA5DE0-C666-48F4-B311-F653C767B844}"/>
          </ac:picMkLst>
        </pc:picChg>
        <pc:picChg chg="add del mod">
          <ac:chgData name="Kahl, Hendrik" userId="47aec54f-ffd6-4086-b9a7-dc1d8a06f5ff" providerId="ADAL" clId="{6C5CF293-80D5-4F25-A211-C517327B3D5D}" dt="2018-09-20T13:55:16.509" v="116" actId="478"/>
          <ac:picMkLst>
            <pc:docMk/>
            <pc:sldMk cId="1786748081" sldId="434"/>
            <ac:picMk id="11" creationId="{1D795F67-AA17-4BF4-9A2C-08D8A04BF777}"/>
          </ac:picMkLst>
        </pc:picChg>
        <pc:picChg chg="add del mod">
          <ac:chgData name="Kahl, Hendrik" userId="47aec54f-ffd6-4086-b9a7-dc1d8a06f5ff" providerId="ADAL" clId="{6C5CF293-80D5-4F25-A211-C517327B3D5D}" dt="2018-09-20T13:55:15.488" v="115" actId="1076"/>
          <ac:picMkLst>
            <pc:docMk/>
            <pc:sldMk cId="1786748081" sldId="434"/>
            <ac:picMk id="12" creationId="{1BE1BC4B-BE9B-4419-A8E9-ADDE72B5D3E2}"/>
          </ac:picMkLst>
        </pc:picChg>
        <pc:picChg chg="add del mod">
          <ac:chgData name="Kahl, Hendrik" userId="47aec54f-ffd6-4086-b9a7-dc1d8a06f5ff" providerId="ADAL" clId="{6C5CF293-80D5-4F25-A211-C517327B3D5D}" dt="2018-09-20T14:05:33.973" v="315" actId="478"/>
          <ac:picMkLst>
            <pc:docMk/>
            <pc:sldMk cId="1786748081" sldId="434"/>
            <ac:picMk id="14" creationId="{2B6BD40E-B15A-4CC6-AF29-49DCF9EF9808}"/>
          </ac:picMkLst>
        </pc:picChg>
        <pc:picChg chg="add del mod">
          <ac:chgData name="Kahl, Hendrik" userId="47aec54f-ffd6-4086-b9a7-dc1d8a06f5ff" providerId="ADAL" clId="{6C5CF293-80D5-4F25-A211-C517327B3D5D}" dt="2018-09-20T14:00:04.589" v="192" actId="478"/>
          <ac:picMkLst>
            <pc:docMk/>
            <pc:sldMk cId="1786748081" sldId="434"/>
            <ac:picMk id="32" creationId="{CAF5B762-832B-4119-AD20-791741243FD3}"/>
          </ac:picMkLst>
        </pc:picChg>
        <pc:picChg chg="add del mod">
          <ac:chgData name="Kahl, Hendrik" userId="47aec54f-ffd6-4086-b9a7-dc1d8a06f5ff" providerId="ADAL" clId="{6C5CF293-80D5-4F25-A211-C517327B3D5D}" dt="2018-09-20T14:00:03.469" v="191" actId="1076"/>
          <ac:picMkLst>
            <pc:docMk/>
            <pc:sldMk cId="1786748081" sldId="434"/>
            <ac:picMk id="34" creationId="{D535A444-C7F1-4A4E-AD85-6E41D66B31C0}"/>
          </ac:picMkLst>
        </pc:picChg>
        <pc:picChg chg="add del mod">
          <ac:chgData name="Kahl, Hendrik" userId="47aec54f-ffd6-4086-b9a7-dc1d8a06f5ff" providerId="ADAL" clId="{6C5CF293-80D5-4F25-A211-C517327B3D5D}" dt="2018-09-20T14:05:34.882" v="316" actId="478"/>
          <ac:picMkLst>
            <pc:docMk/>
            <pc:sldMk cId="1786748081" sldId="434"/>
            <ac:picMk id="35" creationId="{536392AB-8E4D-4366-A770-469A9ACAAEC2}"/>
          </ac:picMkLst>
        </pc:picChg>
        <pc:picChg chg="add mod">
          <ac:chgData name="Kahl, Hendrik" userId="47aec54f-ffd6-4086-b9a7-dc1d8a06f5ff" providerId="ADAL" clId="{6C5CF293-80D5-4F25-A211-C517327B3D5D}" dt="2018-09-21T07:22:45.954" v="2240" actId="1035"/>
          <ac:picMkLst>
            <pc:docMk/>
            <pc:sldMk cId="1786748081" sldId="434"/>
            <ac:picMk id="36" creationId="{3CFC1A66-7113-4223-8375-F8D7077DB8BA}"/>
          </ac:picMkLst>
        </pc:picChg>
        <pc:picChg chg="add mod">
          <ac:chgData name="Kahl, Hendrik" userId="47aec54f-ffd6-4086-b9a7-dc1d8a06f5ff" providerId="ADAL" clId="{6C5CF293-80D5-4F25-A211-C517327B3D5D}" dt="2018-09-21T07:22:45.954" v="2240" actId="1035"/>
          <ac:picMkLst>
            <pc:docMk/>
            <pc:sldMk cId="1786748081" sldId="434"/>
            <ac:picMk id="37" creationId="{6CE77807-3303-4906-B75C-ECFA402B3BD5}"/>
          </ac:picMkLst>
        </pc:picChg>
        <pc:picChg chg="add mod">
          <ac:chgData name="Kahl, Hendrik" userId="47aec54f-ffd6-4086-b9a7-dc1d8a06f5ff" providerId="ADAL" clId="{6C5CF293-80D5-4F25-A211-C517327B3D5D}" dt="2018-09-21T07:22:45.954" v="2240" actId="1035"/>
          <ac:picMkLst>
            <pc:docMk/>
            <pc:sldMk cId="1786748081" sldId="434"/>
            <ac:picMk id="38" creationId="{BAD6A7DF-55EE-4829-A9DE-17335391A9D0}"/>
          </ac:picMkLst>
        </pc:picChg>
        <pc:picChg chg="add mod">
          <ac:chgData name="Kahl, Hendrik" userId="47aec54f-ffd6-4086-b9a7-dc1d8a06f5ff" providerId="ADAL" clId="{6C5CF293-80D5-4F25-A211-C517327B3D5D}" dt="2018-09-21T07:22:33.762" v="2238" actId="1035"/>
          <ac:picMkLst>
            <pc:docMk/>
            <pc:sldMk cId="1786748081" sldId="434"/>
            <ac:picMk id="39" creationId="{F829F844-816A-472F-88EA-57736D09ADF7}"/>
          </ac:picMkLst>
        </pc:picChg>
        <pc:picChg chg="add mod">
          <ac:chgData name="Kahl, Hendrik" userId="47aec54f-ffd6-4086-b9a7-dc1d8a06f5ff" providerId="ADAL" clId="{6C5CF293-80D5-4F25-A211-C517327B3D5D}" dt="2018-09-20T14:05:32.229" v="314" actId="164"/>
          <ac:picMkLst>
            <pc:docMk/>
            <pc:sldMk cId="1786748081" sldId="434"/>
            <ac:picMk id="40" creationId="{00FD8B6E-3332-452A-A680-48BD2C672E8E}"/>
          </ac:picMkLst>
        </pc:picChg>
        <pc:picChg chg="add mod">
          <ac:chgData name="Kahl, Hendrik" userId="47aec54f-ffd6-4086-b9a7-dc1d8a06f5ff" providerId="ADAL" clId="{6C5CF293-80D5-4F25-A211-C517327B3D5D}" dt="2018-09-21T07:22:45.954" v="2240" actId="1035"/>
          <ac:picMkLst>
            <pc:docMk/>
            <pc:sldMk cId="1786748081" sldId="434"/>
            <ac:picMk id="41" creationId="{8E2020AA-B6CE-450D-A368-0B9CBEE357F5}"/>
          </ac:picMkLst>
        </pc:picChg>
        <pc:picChg chg="add mod">
          <ac:chgData name="Kahl, Hendrik" userId="47aec54f-ffd6-4086-b9a7-dc1d8a06f5ff" providerId="ADAL" clId="{6C5CF293-80D5-4F25-A211-C517327B3D5D}" dt="2018-09-21T07:22:33.762" v="2238" actId="1035"/>
          <ac:picMkLst>
            <pc:docMk/>
            <pc:sldMk cId="1786748081" sldId="434"/>
            <ac:picMk id="42" creationId="{218841AF-853D-45BE-9D9D-E2EE491541E3}"/>
          </ac:picMkLst>
        </pc:picChg>
        <pc:picChg chg="add mod">
          <ac:chgData name="Kahl, Hendrik" userId="47aec54f-ffd6-4086-b9a7-dc1d8a06f5ff" providerId="ADAL" clId="{6C5CF293-80D5-4F25-A211-C517327B3D5D}" dt="2018-09-20T14:05:32.229" v="314" actId="164"/>
          <ac:picMkLst>
            <pc:docMk/>
            <pc:sldMk cId="1786748081" sldId="434"/>
            <ac:picMk id="43" creationId="{B8C70FD0-6666-4D31-9B76-99DC5A52CE09}"/>
          </ac:picMkLst>
        </pc:picChg>
        <pc:picChg chg="add mod">
          <ac:chgData name="Kahl, Hendrik" userId="47aec54f-ffd6-4086-b9a7-dc1d8a06f5ff" providerId="ADAL" clId="{6C5CF293-80D5-4F25-A211-C517327B3D5D}" dt="2018-09-20T14:05:32.229" v="314" actId="164"/>
          <ac:picMkLst>
            <pc:docMk/>
            <pc:sldMk cId="1786748081" sldId="434"/>
            <ac:picMk id="44" creationId="{2CBDF435-BD72-4151-A9C7-301A01E81707}"/>
          </ac:picMkLst>
        </pc:picChg>
        <pc:picChg chg="add mod">
          <ac:chgData name="Kahl, Hendrik" userId="47aec54f-ffd6-4086-b9a7-dc1d8a06f5ff" providerId="ADAL" clId="{6C5CF293-80D5-4F25-A211-C517327B3D5D}" dt="2018-09-20T14:05:32.229" v="314" actId="164"/>
          <ac:picMkLst>
            <pc:docMk/>
            <pc:sldMk cId="1786748081" sldId="434"/>
            <ac:picMk id="45" creationId="{CD74CA27-7365-4480-A0BC-75AF96013075}"/>
          </ac:picMkLst>
        </pc:picChg>
        <pc:picChg chg="add mod">
          <ac:chgData name="Kahl, Hendrik" userId="47aec54f-ffd6-4086-b9a7-dc1d8a06f5ff" providerId="ADAL" clId="{6C5CF293-80D5-4F25-A211-C517327B3D5D}" dt="2018-09-20T14:05:32.229" v="314" actId="164"/>
          <ac:picMkLst>
            <pc:docMk/>
            <pc:sldMk cId="1786748081" sldId="434"/>
            <ac:picMk id="46" creationId="{09CFFA52-5DA7-4846-8DC5-4F696F6C1B38}"/>
          </ac:picMkLst>
        </pc:picChg>
        <pc:picChg chg="add mod">
          <ac:chgData name="Kahl, Hendrik" userId="47aec54f-ffd6-4086-b9a7-dc1d8a06f5ff" providerId="ADAL" clId="{6C5CF293-80D5-4F25-A211-C517327B3D5D}" dt="2018-09-20T14:05:32.229" v="314" actId="164"/>
          <ac:picMkLst>
            <pc:docMk/>
            <pc:sldMk cId="1786748081" sldId="434"/>
            <ac:picMk id="47" creationId="{BCE3E612-B31F-441F-B5DD-80E38E342CA6}"/>
          </ac:picMkLst>
        </pc:picChg>
        <pc:picChg chg="add del mod">
          <ac:chgData name="Kahl, Hendrik" userId="47aec54f-ffd6-4086-b9a7-dc1d8a06f5ff" providerId="ADAL" clId="{6C5CF293-80D5-4F25-A211-C517327B3D5D}" dt="2018-09-20T14:06:17.750" v="335" actId="1076"/>
          <ac:picMkLst>
            <pc:docMk/>
            <pc:sldMk cId="1786748081" sldId="434"/>
            <ac:picMk id="48" creationId="{A46F24F7-D30B-41DF-A15B-064BAFCA0544}"/>
          </ac:picMkLst>
        </pc:picChg>
        <pc:picChg chg="add mod">
          <ac:chgData name="Kahl, Hendrik" userId="47aec54f-ffd6-4086-b9a7-dc1d8a06f5ff" providerId="ADAL" clId="{6C5CF293-80D5-4F25-A211-C517327B3D5D}" dt="2018-09-20T14:05:32.229" v="314" actId="164"/>
          <ac:picMkLst>
            <pc:docMk/>
            <pc:sldMk cId="1786748081" sldId="434"/>
            <ac:picMk id="49" creationId="{F21CCB27-5068-49B2-B5FB-1518F9605881}"/>
          </ac:picMkLst>
        </pc:picChg>
        <pc:picChg chg="add mod">
          <ac:chgData name="Kahl, Hendrik" userId="47aec54f-ffd6-4086-b9a7-dc1d8a06f5ff" providerId="ADAL" clId="{6C5CF293-80D5-4F25-A211-C517327B3D5D}" dt="2018-09-20T14:05:32.229" v="314" actId="164"/>
          <ac:picMkLst>
            <pc:docMk/>
            <pc:sldMk cId="1786748081" sldId="434"/>
            <ac:picMk id="50" creationId="{FAA85244-9F47-4C04-B990-EC1879C81D9E}"/>
          </ac:picMkLst>
        </pc:picChg>
        <pc:picChg chg="add mod">
          <ac:chgData name="Kahl, Hendrik" userId="47aec54f-ffd6-4086-b9a7-dc1d8a06f5ff" providerId="ADAL" clId="{6C5CF293-80D5-4F25-A211-C517327B3D5D}" dt="2018-09-20T14:05:32.229" v="314" actId="164"/>
          <ac:picMkLst>
            <pc:docMk/>
            <pc:sldMk cId="1786748081" sldId="434"/>
            <ac:picMk id="51" creationId="{0EF81546-991E-4607-8457-BD6D59A6C0BB}"/>
          </ac:picMkLst>
        </pc:picChg>
        <pc:picChg chg="add mod">
          <ac:chgData name="Kahl, Hendrik" userId="47aec54f-ffd6-4086-b9a7-dc1d8a06f5ff" providerId="ADAL" clId="{6C5CF293-80D5-4F25-A211-C517327B3D5D}" dt="2018-09-21T07:22:25.618" v="2234" actId="1038"/>
          <ac:picMkLst>
            <pc:docMk/>
            <pc:sldMk cId="1786748081" sldId="434"/>
            <ac:picMk id="52" creationId="{0770FC17-F565-40C6-B10E-E4D806577BDC}"/>
          </ac:picMkLst>
        </pc:picChg>
        <pc:picChg chg="add mod">
          <ac:chgData name="Kahl, Hendrik" userId="47aec54f-ffd6-4086-b9a7-dc1d8a06f5ff" providerId="ADAL" clId="{6C5CF293-80D5-4F25-A211-C517327B3D5D}" dt="2018-09-20T14:05:32.229" v="314" actId="164"/>
          <ac:picMkLst>
            <pc:docMk/>
            <pc:sldMk cId="1786748081" sldId="434"/>
            <ac:picMk id="53" creationId="{E1BE0750-41BE-4C3B-89ED-34808FB924BC}"/>
          </ac:picMkLst>
        </pc:picChg>
        <pc:picChg chg="add mod">
          <ac:chgData name="Kahl, Hendrik" userId="47aec54f-ffd6-4086-b9a7-dc1d8a06f5ff" providerId="ADAL" clId="{6C5CF293-80D5-4F25-A211-C517327B3D5D}" dt="2018-09-21T07:22:29.394" v="2237" actId="1038"/>
          <ac:picMkLst>
            <pc:docMk/>
            <pc:sldMk cId="1786748081" sldId="434"/>
            <ac:picMk id="54" creationId="{90BAB765-26AC-4630-9704-6BA98DD88B7D}"/>
          </ac:picMkLst>
        </pc:picChg>
        <pc:picChg chg="add mod">
          <ac:chgData name="Kahl, Hendrik" userId="47aec54f-ffd6-4086-b9a7-dc1d8a06f5ff" providerId="ADAL" clId="{6C5CF293-80D5-4F25-A211-C517327B3D5D}" dt="2018-09-20T14:05:32.229" v="314" actId="164"/>
          <ac:picMkLst>
            <pc:docMk/>
            <pc:sldMk cId="1786748081" sldId="434"/>
            <ac:picMk id="55" creationId="{27242E4A-B385-415D-89EB-1AF179D53A40}"/>
          </ac:picMkLst>
        </pc:picChg>
        <pc:picChg chg="add mod">
          <ac:chgData name="Kahl, Hendrik" userId="47aec54f-ffd6-4086-b9a7-dc1d8a06f5ff" providerId="ADAL" clId="{6C5CF293-80D5-4F25-A211-C517327B3D5D}" dt="2018-09-20T14:06:35.583" v="339" actId="1076"/>
          <ac:picMkLst>
            <pc:docMk/>
            <pc:sldMk cId="1786748081" sldId="434"/>
            <ac:picMk id="57" creationId="{21A85AAF-9D8B-48D8-B965-D7D76C5F3B18}"/>
          </ac:picMkLst>
        </pc:picChg>
      </pc:sldChg>
      <pc:sldChg chg="add del ord modNotesTx">
        <pc:chgData name="Kahl, Hendrik" userId="47aec54f-ffd6-4086-b9a7-dc1d8a06f5ff" providerId="ADAL" clId="{6C5CF293-80D5-4F25-A211-C517327B3D5D}" dt="2018-09-24T12:29:09.812" v="5709" actId="20577"/>
        <pc:sldMkLst>
          <pc:docMk/>
          <pc:sldMk cId="3396468909" sldId="439"/>
        </pc:sldMkLst>
      </pc:sldChg>
      <pc:sldChg chg="modSp add modAnim">
        <pc:chgData name="Kahl, Hendrik" userId="47aec54f-ffd6-4086-b9a7-dc1d8a06f5ff" providerId="ADAL" clId="{6C5CF293-80D5-4F25-A211-C517327B3D5D}" dt="2018-09-24T12:48:05.704" v="7214" actId="12788"/>
        <pc:sldMkLst>
          <pc:docMk/>
          <pc:sldMk cId="2802130325" sldId="441"/>
        </pc:sldMkLst>
        <pc:spChg chg="mod">
          <ac:chgData name="Kahl, Hendrik" userId="47aec54f-ffd6-4086-b9a7-dc1d8a06f5ff" providerId="ADAL" clId="{6C5CF293-80D5-4F25-A211-C517327B3D5D}" dt="2018-09-24T12:48:05.704" v="7214" actId="12788"/>
          <ac:spMkLst>
            <pc:docMk/>
            <pc:sldMk cId="2802130325" sldId="441"/>
            <ac:spMk id="3" creationId="{00000000-0000-0000-0000-000000000000}"/>
          </ac:spMkLst>
        </pc:spChg>
        <pc:spChg chg="mod">
          <ac:chgData name="Kahl, Hendrik" userId="47aec54f-ffd6-4086-b9a7-dc1d8a06f5ff" providerId="ADAL" clId="{6C5CF293-80D5-4F25-A211-C517327B3D5D}" dt="2018-09-24T12:47:48.069" v="7212" actId="12788"/>
          <ac:spMkLst>
            <pc:docMk/>
            <pc:sldMk cId="2802130325" sldId="441"/>
            <ac:spMk id="8" creationId="{00000000-0000-0000-0000-000000000000}"/>
          </ac:spMkLst>
        </pc:spChg>
        <pc:picChg chg="mod">
          <ac:chgData name="Kahl, Hendrik" userId="47aec54f-ffd6-4086-b9a7-dc1d8a06f5ff" providerId="ADAL" clId="{6C5CF293-80D5-4F25-A211-C517327B3D5D}" dt="2018-09-24T12:47:55.706" v="7213" actId="12788"/>
          <ac:picMkLst>
            <pc:docMk/>
            <pc:sldMk cId="2802130325" sldId="441"/>
            <ac:picMk id="2" creationId="{00000000-0000-0000-0000-000000000000}"/>
          </ac:picMkLst>
        </pc:picChg>
      </pc:sldChg>
      <pc:sldChg chg="addSp delSp modSp add ord modAnim modNotesTx">
        <pc:chgData name="Kahl, Hendrik" userId="47aec54f-ffd6-4086-b9a7-dc1d8a06f5ff" providerId="ADAL" clId="{6C5CF293-80D5-4F25-A211-C517327B3D5D}" dt="2018-09-24T08:03:52.062" v="5490" actId="5793"/>
        <pc:sldMkLst>
          <pc:docMk/>
          <pc:sldMk cId="4013236485" sldId="442"/>
        </pc:sldMkLst>
        <pc:spChg chg="add del">
          <ac:chgData name="Kahl, Hendrik" userId="47aec54f-ffd6-4086-b9a7-dc1d8a06f5ff" providerId="ADAL" clId="{6C5CF293-80D5-4F25-A211-C517327B3D5D}" dt="2018-09-21T06:35:57.058" v="1138" actId="478"/>
          <ac:spMkLst>
            <pc:docMk/>
            <pc:sldMk cId="4013236485" sldId="442"/>
            <ac:spMk id="2" creationId="{8D9853D5-37F2-4708-840F-5134931C2131}"/>
          </ac:spMkLst>
        </pc:spChg>
        <pc:spChg chg="add del mod">
          <ac:chgData name="Kahl, Hendrik" userId="47aec54f-ffd6-4086-b9a7-dc1d8a06f5ff" providerId="ADAL" clId="{6C5CF293-80D5-4F25-A211-C517327B3D5D}" dt="2018-09-21T07:32:24.790" v="2315" actId="20577"/>
          <ac:spMkLst>
            <pc:docMk/>
            <pc:sldMk cId="4013236485" sldId="442"/>
            <ac:spMk id="3" creationId="{7FD0F155-3E96-4527-96B8-8459F5ABAE2D}"/>
          </ac:spMkLst>
        </pc:spChg>
        <pc:spChg chg="add mod">
          <ac:chgData name="Kahl, Hendrik" userId="47aec54f-ffd6-4086-b9a7-dc1d8a06f5ff" providerId="ADAL" clId="{6C5CF293-80D5-4F25-A211-C517327B3D5D}" dt="2018-09-21T06:41:51.866" v="1244" actId="1035"/>
          <ac:spMkLst>
            <pc:docMk/>
            <pc:sldMk cId="4013236485" sldId="442"/>
            <ac:spMk id="26" creationId="{0FD3E01D-9388-48CC-AE79-C98D9B3C2318}"/>
          </ac:spMkLst>
        </pc:spChg>
        <pc:spChg chg="add mod">
          <ac:chgData name="Kahl, Hendrik" userId="47aec54f-ffd6-4086-b9a7-dc1d8a06f5ff" providerId="ADAL" clId="{6C5CF293-80D5-4F25-A211-C517327B3D5D}" dt="2018-09-21T06:44:49.554" v="1328" actId="164"/>
          <ac:spMkLst>
            <pc:docMk/>
            <pc:sldMk cId="4013236485" sldId="442"/>
            <ac:spMk id="28" creationId="{2869D6B2-3A0C-4A91-A36B-30A339A2B039}"/>
          </ac:spMkLst>
        </pc:spChg>
        <pc:spChg chg="add mod">
          <ac:chgData name="Kahl, Hendrik" userId="47aec54f-ffd6-4086-b9a7-dc1d8a06f5ff" providerId="ADAL" clId="{6C5CF293-80D5-4F25-A211-C517327B3D5D}" dt="2018-09-21T06:44:56.313" v="1329" actId="164"/>
          <ac:spMkLst>
            <pc:docMk/>
            <pc:sldMk cId="4013236485" sldId="442"/>
            <ac:spMk id="31" creationId="{962CE6F5-C65E-41E1-8B01-19C4E92AA22E}"/>
          </ac:spMkLst>
        </pc:spChg>
        <pc:spChg chg="add mod">
          <ac:chgData name="Kahl, Hendrik" userId="47aec54f-ffd6-4086-b9a7-dc1d8a06f5ff" providerId="ADAL" clId="{6C5CF293-80D5-4F25-A211-C517327B3D5D}" dt="2018-09-24T07:29:54.863" v="5144" actId="164"/>
          <ac:spMkLst>
            <pc:docMk/>
            <pc:sldMk cId="4013236485" sldId="442"/>
            <ac:spMk id="32" creationId="{D5CCB04D-CFBC-456A-B864-F7BEF459F104}"/>
          </ac:spMkLst>
        </pc:spChg>
        <pc:spChg chg="add mod">
          <ac:chgData name="Kahl, Hendrik" userId="47aec54f-ffd6-4086-b9a7-dc1d8a06f5ff" providerId="ADAL" clId="{6C5CF293-80D5-4F25-A211-C517327B3D5D}" dt="2018-09-24T07:29:54.863" v="5144" actId="164"/>
          <ac:spMkLst>
            <pc:docMk/>
            <pc:sldMk cId="4013236485" sldId="442"/>
            <ac:spMk id="33" creationId="{28A91E6A-9B0D-4BB4-8275-10090EB019CB}"/>
          </ac:spMkLst>
        </pc:spChg>
        <pc:spChg chg="add del">
          <ac:chgData name="Kahl, Hendrik" userId="47aec54f-ffd6-4086-b9a7-dc1d8a06f5ff" providerId="ADAL" clId="{6C5CF293-80D5-4F25-A211-C517327B3D5D}" dt="2018-09-21T06:44:12.738" v="1324" actId="478"/>
          <ac:spMkLst>
            <pc:docMk/>
            <pc:sldMk cId="4013236485" sldId="442"/>
            <ac:spMk id="34" creationId="{9984E030-7CAD-4F54-A781-157F18C31089}"/>
          </ac:spMkLst>
        </pc:spChg>
        <pc:spChg chg="add mod">
          <ac:chgData name="Kahl, Hendrik" userId="47aec54f-ffd6-4086-b9a7-dc1d8a06f5ff" providerId="ADAL" clId="{6C5CF293-80D5-4F25-A211-C517327B3D5D}" dt="2018-09-21T06:50:20.121" v="1480" actId="1076"/>
          <ac:spMkLst>
            <pc:docMk/>
            <pc:sldMk cId="4013236485" sldId="442"/>
            <ac:spMk id="40" creationId="{A231808E-5D3E-44D7-A916-C9FF67EC6E92}"/>
          </ac:spMkLst>
        </pc:spChg>
        <pc:spChg chg="del topLvl">
          <ac:chgData name="Kahl, Hendrik" userId="47aec54f-ffd6-4086-b9a7-dc1d8a06f5ff" providerId="ADAL" clId="{6C5CF293-80D5-4F25-A211-C517327B3D5D}" dt="2018-09-24T07:31:12.179" v="5151" actId="478"/>
          <ac:spMkLst>
            <pc:docMk/>
            <pc:sldMk cId="4013236485" sldId="442"/>
            <ac:spMk id="73" creationId="{C40B060A-E74C-4A78-BF35-4143539DF16D}"/>
          </ac:spMkLst>
        </pc:spChg>
        <pc:spChg chg="add del mod">
          <ac:chgData name="Kahl, Hendrik" userId="47aec54f-ffd6-4086-b9a7-dc1d8a06f5ff" providerId="ADAL" clId="{6C5CF293-80D5-4F25-A211-C517327B3D5D}" dt="2018-09-24T08:01:20.808" v="5374" actId="478"/>
          <ac:spMkLst>
            <pc:docMk/>
            <pc:sldMk cId="4013236485" sldId="442"/>
            <ac:spMk id="81" creationId="{EAE9CF34-5FB7-41C9-B6B5-AEEABF954CCB}"/>
          </ac:spMkLst>
        </pc:spChg>
        <pc:grpChg chg="add mod">
          <ac:chgData name="Kahl, Hendrik" userId="47aec54f-ffd6-4086-b9a7-dc1d8a06f5ff" providerId="ADAL" clId="{6C5CF293-80D5-4F25-A211-C517327B3D5D}" dt="2018-09-21T06:41:47.091" v="1229" actId="164"/>
          <ac:grpSpMkLst>
            <pc:docMk/>
            <pc:sldMk cId="4013236485" sldId="442"/>
            <ac:grpSpMk id="24" creationId="{CC9AFC80-0356-408B-80A3-08043C07AEE5}"/>
          </ac:grpSpMkLst>
        </pc:grpChg>
        <pc:grpChg chg="add mod">
          <ac:chgData name="Kahl, Hendrik" userId="47aec54f-ffd6-4086-b9a7-dc1d8a06f5ff" providerId="ADAL" clId="{6C5CF293-80D5-4F25-A211-C517327B3D5D}" dt="2018-09-24T07:29:54.863" v="5144" actId="164"/>
          <ac:grpSpMkLst>
            <pc:docMk/>
            <pc:sldMk cId="4013236485" sldId="442"/>
            <ac:grpSpMk id="27" creationId="{A0DBB5D5-EB3F-4B41-BBEC-4696483B6543}"/>
          </ac:grpSpMkLst>
        </pc:grpChg>
        <pc:grpChg chg="add mod">
          <ac:chgData name="Kahl, Hendrik" userId="47aec54f-ffd6-4086-b9a7-dc1d8a06f5ff" providerId="ADAL" clId="{6C5CF293-80D5-4F25-A211-C517327B3D5D}" dt="2018-09-21T06:45:08.035" v="1330" actId="408"/>
          <ac:grpSpMkLst>
            <pc:docMk/>
            <pc:sldMk cId="4013236485" sldId="442"/>
            <ac:grpSpMk id="29" creationId="{035C5556-B26F-43F4-B2C5-0B5B5C7DEC5E}"/>
          </ac:grpSpMkLst>
        </pc:grpChg>
        <pc:grpChg chg="add mod">
          <ac:chgData name="Kahl, Hendrik" userId="47aec54f-ffd6-4086-b9a7-dc1d8a06f5ff" providerId="ADAL" clId="{6C5CF293-80D5-4F25-A211-C517327B3D5D}" dt="2018-09-21T06:44:56.313" v="1329" actId="164"/>
          <ac:grpSpMkLst>
            <pc:docMk/>
            <pc:sldMk cId="4013236485" sldId="442"/>
            <ac:grpSpMk id="30" creationId="{A4F6E7FD-DA44-4443-B123-1ACB7D0167A3}"/>
          </ac:grpSpMkLst>
        </pc:grpChg>
        <pc:grpChg chg="add mod">
          <ac:chgData name="Kahl, Hendrik" userId="47aec54f-ffd6-4086-b9a7-dc1d8a06f5ff" providerId="ADAL" clId="{6C5CF293-80D5-4F25-A211-C517327B3D5D}" dt="2018-09-24T07:29:54.863" v="5144" actId="164"/>
          <ac:grpSpMkLst>
            <pc:docMk/>
            <pc:sldMk cId="4013236485" sldId="442"/>
            <ac:grpSpMk id="35" creationId="{DB3EB6C4-1151-42A4-A048-390E58501D0A}"/>
          </ac:grpSpMkLst>
        </pc:grpChg>
        <pc:grpChg chg="add mod">
          <ac:chgData name="Kahl, Hendrik" userId="47aec54f-ffd6-4086-b9a7-dc1d8a06f5ff" providerId="ADAL" clId="{6C5CF293-80D5-4F25-A211-C517327B3D5D}" dt="2018-09-24T07:29:54.863" v="5144" actId="164"/>
          <ac:grpSpMkLst>
            <pc:docMk/>
            <pc:sldMk cId="4013236485" sldId="442"/>
            <ac:grpSpMk id="36" creationId="{D4EE9329-6D96-487E-8A30-8270C20AFC32}"/>
          </ac:grpSpMkLst>
        </pc:grpChg>
        <pc:grpChg chg="add mod">
          <ac:chgData name="Kahl, Hendrik" userId="47aec54f-ffd6-4086-b9a7-dc1d8a06f5ff" providerId="ADAL" clId="{6C5CF293-80D5-4F25-A211-C517327B3D5D}" dt="2018-09-24T07:00:47.860" v="4159" actId="164"/>
          <ac:grpSpMkLst>
            <pc:docMk/>
            <pc:sldMk cId="4013236485" sldId="442"/>
            <ac:grpSpMk id="41" creationId="{80927F7F-4EC5-42C4-96D9-78CD0A2622CC}"/>
          </ac:grpSpMkLst>
        </pc:grpChg>
        <pc:grpChg chg="add del mod">
          <ac:chgData name="Kahl, Hendrik" userId="47aec54f-ffd6-4086-b9a7-dc1d8a06f5ff" providerId="ADAL" clId="{6C5CF293-80D5-4F25-A211-C517327B3D5D}" dt="2018-09-24T07:01:54.707" v="4221" actId="478"/>
          <ac:grpSpMkLst>
            <pc:docMk/>
            <pc:sldMk cId="4013236485" sldId="442"/>
            <ac:grpSpMk id="48" creationId="{6AA67550-40FD-468C-877B-8D896665D0DC}"/>
          </ac:grpSpMkLst>
        </pc:grpChg>
        <pc:grpChg chg="add del mod">
          <ac:chgData name="Kahl, Hendrik" userId="47aec54f-ffd6-4086-b9a7-dc1d8a06f5ff" providerId="ADAL" clId="{6C5CF293-80D5-4F25-A211-C517327B3D5D}" dt="2018-09-24T07:02:59.946" v="4224" actId="478"/>
          <ac:grpSpMkLst>
            <pc:docMk/>
            <pc:sldMk cId="4013236485" sldId="442"/>
            <ac:grpSpMk id="49" creationId="{EBDF363A-087C-44B3-A1D6-30125B779015}"/>
          </ac:grpSpMkLst>
        </pc:grpChg>
        <pc:grpChg chg="mod">
          <ac:chgData name="Kahl, Hendrik" userId="47aec54f-ffd6-4086-b9a7-dc1d8a06f5ff" providerId="ADAL" clId="{6C5CF293-80D5-4F25-A211-C517327B3D5D}" dt="2018-09-24T07:00:51.319" v="4160" actId="5793"/>
          <ac:grpSpMkLst>
            <pc:docMk/>
            <pc:sldMk cId="4013236485" sldId="442"/>
            <ac:grpSpMk id="50" creationId="{B0818E5D-810C-46EF-8C34-29DCE0E92173}"/>
          </ac:grpSpMkLst>
        </pc:grpChg>
        <pc:grpChg chg="add del mod">
          <ac:chgData name="Kahl, Hendrik" userId="47aec54f-ffd6-4086-b9a7-dc1d8a06f5ff" providerId="ADAL" clId="{6C5CF293-80D5-4F25-A211-C517327B3D5D}" dt="2018-09-24T07:01:16.699" v="4164" actId="478"/>
          <ac:grpSpMkLst>
            <pc:docMk/>
            <pc:sldMk cId="4013236485" sldId="442"/>
            <ac:grpSpMk id="54" creationId="{9F18C273-1AF7-4053-89C2-15B905E32395}"/>
          </ac:grpSpMkLst>
        </pc:grpChg>
        <pc:grpChg chg="mod">
          <ac:chgData name="Kahl, Hendrik" userId="47aec54f-ffd6-4086-b9a7-dc1d8a06f5ff" providerId="ADAL" clId="{6C5CF293-80D5-4F25-A211-C517327B3D5D}" dt="2018-09-24T07:01:09.407" v="4162" actId="5793"/>
          <ac:grpSpMkLst>
            <pc:docMk/>
            <pc:sldMk cId="4013236485" sldId="442"/>
            <ac:grpSpMk id="55" creationId="{406162DB-6855-42C6-8300-3746AFFB1037}"/>
          </ac:grpSpMkLst>
        </pc:grpChg>
        <pc:grpChg chg="add del mod">
          <ac:chgData name="Kahl, Hendrik" userId="47aec54f-ffd6-4086-b9a7-dc1d8a06f5ff" providerId="ADAL" clId="{6C5CF293-80D5-4F25-A211-C517327B3D5D}" dt="2018-09-24T07:29:27.418" v="5142" actId="478"/>
          <ac:grpSpMkLst>
            <pc:docMk/>
            <pc:sldMk cId="4013236485" sldId="442"/>
            <ac:grpSpMk id="59" creationId="{CFD484CA-EA07-4B3A-8494-7BA63B31F70C}"/>
          </ac:grpSpMkLst>
        </pc:grpChg>
        <pc:grpChg chg="add del mod">
          <ac:chgData name="Kahl, Hendrik" userId="47aec54f-ffd6-4086-b9a7-dc1d8a06f5ff" providerId="ADAL" clId="{6C5CF293-80D5-4F25-A211-C517327B3D5D}" dt="2018-09-24T07:03:01.443" v="4225" actId="478"/>
          <ac:grpSpMkLst>
            <pc:docMk/>
            <pc:sldMk cId="4013236485" sldId="442"/>
            <ac:grpSpMk id="64" creationId="{056A674A-4B5C-4D12-8A3A-63CB4E15BED0}"/>
          </ac:grpSpMkLst>
        </pc:grpChg>
        <pc:grpChg chg="mod">
          <ac:chgData name="Kahl, Hendrik" userId="47aec54f-ffd6-4086-b9a7-dc1d8a06f5ff" providerId="ADAL" clId="{6C5CF293-80D5-4F25-A211-C517327B3D5D}" dt="2018-09-24T07:01:44.528" v="4219" actId="5793"/>
          <ac:grpSpMkLst>
            <pc:docMk/>
            <pc:sldMk cId="4013236485" sldId="442"/>
            <ac:grpSpMk id="65" creationId="{168A9079-BE34-493C-AFFB-7F83970626AA}"/>
          </ac:grpSpMkLst>
        </pc:grpChg>
        <pc:grpChg chg="add del mod">
          <ac:chgData name="Kahl, Hendrik" userId="47aec54f-ffd6-4086-b9a7-dc1d8a06f5ff" providerId="ADAL" clId="{6C5CF293-80D5-4F25-A211-C517327B3D5D}" dt="2018-09-24T07:31:09.656" v="5150" actId="165"/>
          <ac:grpSpMkLst>
            <pc:docMk/>
            <pc:sldMk cId="4013236485" sldId="442"/>
            <ac:grpSpMk id="69" creationId="{48281E78-EC89-4B4F-9AFC-D84DB6686C96}"/>
          </ac:grpSpMkLst>
        </pc:grpChg>
        <pc:grpChg chg="del mod topLvl">
          <ac:chgData name="Kahl, Hendrik" userId="47aec54f-ffd6-4086-b9a7-dc1d8a06f5ff" providerId="ADAL" clId="{6C5CF293-80D5-4F25-A211-C517327B3D5D}" dt="2018-09-24T07:31:12.179" v="5151" actId="478"/>
          <ac:grpSpMkLst>
            <pc:docMk/>
            <pc:sldMk cId="4013236485" sldId="442"/>
            <ac:grpSpMk id="70" creationId="{CF8BC8A8-09A0-4140-B787-490060EEE438}"/>
          </ac:grpSpMkLst>
        </pc:grpChg>
        <pc:grpChg chg="add mod">
          <ac:chgData name="Kahl, Hendrik" userId="47aec54f-ffd6-4086-b9a7-dc1d8a06f5ff" providerId="ADAL" clId="{6C5CF293-80D5-4F25-A211-C517327B3D5D}" dt="2018-09-24T07:29:54.863" v="5144" actId="164"/>
          <ac:grpSpMkLst>
            <pc:docMk/>
            <pc:sldMk cId="4013236485" sldId="442"/>
            <ac:grpSpMk id="74" creationId="{BD1F68AB-4B44-4EA9-A4EE-6EFF6EBA6FFF}"/>
          </ac:grpSpMkLst>
        </pc:grpChg>
        <pc:grpChg chg="add del mod">
          <ac:chgData name="Kahl, Hendrik" userId="47aec54f-ffd6-4086-b9a7-dc1d8a06f5ff" providerId="ADAL" clId="{6C5CF293-80D5-4F25-A211-C517327B3D5D}" dt="2018-09-24T07:33:25.630" v="5170" actId="165"/>
          <ac:grpSpMkLst>
            <pc:docMk/>
            <pc:sldMk cId="4013236485" sldId="442"/>
            <ac:grpSpMk id="77" creationId="{862732DF-5772-404F-9D75-10D0FEC408B1}"/>
          </ac:grpSpMkLst>
        </pc:grpChg>
        <pc:grpChg chg="add mod">
          <ac:chgData name="Kahl, Hendrik" userId="47aec54f-ffd6-4086-b9a7-dc1d8a06f5ff" providerId="ADAL" clId="{6C5CF293-80D5-4F25-A211-C517327B3D5D}" dt="2018-09-24T07:34:18.712" v="5182" actId="12788"/>
          <ac:grpSpMkLst>
            <pc:docMk/>
            <pc:sldMk cId="4013236485" sldId="442"/>
            <ac:grpSpMk id="80" creationId="{CFE30586-55AF-4B92-ABCE-A446792EEC7B}"/>
          </ac:grpSpMkLst>
        </pc:grpChg>
        <pc:picChg chg="add mod">
          <ac:chgData name="Kahl, Hendrik" userId="47aec54f-ffd6-4086-b9a7-dc1d8a06f5ff" providerId="ADAL" clId="{6C5CF293-80D5-4F25-A211-C517327B3D5D}" dt="2018-09-21T06:38:48.703" v="1151" actId="164"/>
          <ac:picMkLst>
            <pc:docMk/>
            <pc:sldMk cId="4013236485" sldId="442"/>
            <ac:picMk id="5" creationId="{2CF53CBF-1273-4863-A536-DE66DEC52587}"/>
          </ac:picMkLst>
        </pc:picChg>
        <pc:picChg chg="add mod">
          <ac:chgData name="Kahl, Hendrik" userId="47aec54f-ffd6-4086-b9a7-dc1d8a06f5ff" providerId="ADAL" clId="{6C5CF293-80D5-4F25-A211-C517327B3D5D}" dt="2018-09-21T06:38:48.703" v="1151" actId="164"/>
          <ac:picMkLst>
            <pc:docMk/>
            <pc:sldMk cId="4013236485" sldId="442"/>
            <ac:picMk id="7" creationId="{8A76C33C-3510-4451-B1F1-815BB74EFF7F}"/>
          </ac:picMkLst>
        </pc:picChg>
        <pc:picChg chg="add del mod">
          <ac:chgData name="Kahl, Hendrik" userId="47aec54f-ffd6-4086-b9a7-dc1d8a06f5ff" providerId="ADAL" clId="{6C5CF293-80D5-4F25-A211-C517327B3D5D}" dt="2018-09-21T06:40:22.759" v="1206" actId="478"/>
          <ac:picMkLst>
            <pc:docMk/>
            <pc:sldMk cId="4013236485" sldId="442"/>
            <ac:picMk id="9" creationId="{82683A8E-646B-48EA-B5EA-90784315481C}"/>
          </ac:picMkLst>
        </pc:picChg>
        <pc:picChg chg="add mod">
          <ac:chgData name="Kahl, Hendrik" userId="47aec54f-ffd6-4086-b9a7-dc1d8a06f5ff" providerId="ADAL" clId="{6C5CF293-80D5-4F25-A211-C517327B3D5D}" dt="2018-09-21T06:42:37.061" v="1275" actId="164"/>
          <ac:picMkLst>
            <pc:docMk/>
            <pc:sldMk cId="4013236485" sldId="442"/>
            <ac:picMk id="11" creationId="{D88ACBF1-6175-4607-9398-FCC6E2D54961}"/>
          </ac:picMkLst>
        </pc:picChg>
        <pc:picChg chg="add mod">
          <ac:chgData name="Kahl, Hendrik" userId="47aec54f-ffd6-4086-b9a7-dc1d8a06f5ff" providerId="ADAL" clId="{6C5CF293-80D5-4F25-A211-C517327B3D5D}" dt="2018-09-21T06:42:58.197" v="1277" actId="164"/>
          <ac:picMkLst>
            <pc:docMk/>
            <pc:sldMk cId="4013236485" sldId="442"/>
            <ac:picMk id="13" creationId="{F132E6A6-8733-4B05-8625-D05D3F33D5E8}"/>
          </ac:picMkLst>
        </pc:picChg>
        <pc:picChg chg="add del mod">
          <ac:chgData name="Kahl, Hendrik" userId="47aec54f-ffd6-4086-b9a7-dc1d8a06f5ff" providerId="ADAL" clId="{6C5CF293-80D5-4F25-A211-C517327B3D5D}" dt="2018-09-21T06:39:28.962" v="1187" actId="5793"/>
          <ac:picMkLst>
            <pc:docMk/>
            <pc:sldMk cId="4013236485" sldId="442"/>
            <ac:picMk id="15" creationId="{78FD6450-064F-4712-A619-72782EC896E3}"/>
          </ac:picMkLst>
        </pc:picChg>
        <pc:picChg chg="add mod">
          <ac:chgData name="Kahl, Hendrik" userId="47aec54f-ffd6-4086-b9a7-dc1d8a06f5ff" providerId="ADAL" clId="{6C5CF293-80D5-4F25-A211-C517327B3D5D}" dt="2018-09-21T06:38:48.703" v="1151" actId="164"/>
          <ac:picMkLst>
            <pc:docMk/>
            <pc:sldMk cId="4013236485" sldId="442"/>
            <ac:picMk id="17" creationId="{68857072-1CF6-49A3-8613-803008B1BD26}"/>
          </ac:picMkLst>
        </pc:picChg>
        <pc:picChg chg="add del mod ord">
          <ac:chgData name="Kahl, Hendrik" userId="47aec54f-ffd6-4086-b9a7-dc1d8a06f5ff" providerId="ADAL" clId="{6C5CF293-80D5-4F25-A211-C517327B3D5D}" dt="2018-09-21T06:48:12.474" v="1460" actId="478"/>
          <ac:picMkLst>
            <pc:docMk/>
            <pc:sldMk cId="4013236485" sldId="442"/>
            <ac:picMk id="19" creationId="{2F845742-B6A4-4DD9-98FA-428D57ADB3BC}"/>
          </ac:picMkLst>
        </pc:picChg>
        <pc:picChg chg="add mod">
          <ac:chgData name="Kahl, Hendrik" userId="47aec54f-ffd6-4086-b9a7-dc1d8a06f5ff" providerId="ADAL" clId="{6C5CF293-80D5-4F25-A211-C517327B3D5D}" dt="2018-09-21T06:50:10.050" v="1477" actId="164"/>
          <ac:picMkLst>
            <pc:docMk/>
            <pc:sldMk cId="4013236485" sldId="442"/>
            <ac:picMk id="21" creationId="{54175630-721B-435B-9C92-27A9416FC365}"/>
          </ac:picMkLst>
        </pc:picChg>
        <pc:picChg chg="add mod">
          <ac:chgData name="Kahl, Hendrik" userId="47aec54f-ffd6-4086-b9a7-dc1d8a06f5ff" providerId="ADAL" clId="{6C5CF293-80D5-4F25-A211-C517327B3D5D}" dt="2018-09-21T06:42:37.061" v="1275" actId="164"/>
          <ac:picMkLst>
            <pc:docMk/>
            <pc:sldMk cId="4013236485" sldId="442"/>
            <ac:picMk id="23" creationId="{1D0B97E3-AD5C-4288-831A-CE7B2D3BF455}"/>
          </ac:picMkLst>
        </pc:picChg>
        <pc:picChg chg="add mod">
          <ac:chgData name="Kahl, Hendrik" userId="47aec54f-ffd6-4086-b9a7-dc1d8a06f5ff" providerId="ADAL" clId="{6C5CF293-80D5-4F25-A211-C517327B3D5D}" dt="2018-09-21T06:42:58.197" v="1277" actId="164"/>
          <ac:picMkLst>
            <pc:docMk/>
            <pc:sldMk cId="4013236485" sldId="442"/>
            <ac:picMk id="25" creationId="{BF7DFA85-BC64-4030-B7FE-B56BFD22C1F9}"/>
          </ac:picMkLst>
        </pc:picChg>
        <pc:picChg chg="add del mod">
          <ac:chgData name="Kahl, Hendrik" userId="47aec54f-ffd6-4086-b9a7-dc1d8a06f5ff" providerId="ADAL" clId="{6C5CF293-80D5-4F25-A211-C517327B3D5D}" dt="2018-09-21T06:47:21.589" v="1387" actId="5793"/>
          <ac:picMkLst>
            <pc:docMk/>
            <pc:sldMk cId="4013236485" sldId="442"/>
            <ac:picMk id="38" creationId="{5281FEC0-D50D-4C3B-BC79-CCEBF61745D9}"/>
          </ac:picMkLst>
        </pc:picChg>
        <pc:picChg chg="add del mod">
          <ac:chgData name="Kahl, Hendrik" userId="47aec54f-ffd6-4086-b9a7-dc1d8a06f5ff" providerId="ADAL" clId="{6C5CF293-80D5-4F25-A211-C517327B3D5D}" dt="2018-09-21T06:50:22.764" v="1481" actId="5793"/>
          <ac:picMkLst>
            <pc:docMk/>
            <pc:sldMk cId="4013236485" sldId="442"/>
            <ac:picMk id="39" creationId="{6CBF4FF4-3552-4148-A363-7A62E0542CE8}"/>
          </ac:picMkLst>
        </pc:picChg>
        <pc:picChg chg="add del mod">
          <ac:chgData name="Kahl, Hendrik" userId="47aec54f-ffd6-4086-b9a7-dc1d8a06f5ff" providerId="ADAL" clId="{6C5CF293-80D5-4F25-A211-C517327B3D5D}" dt="2018-09-21T06:50:37.496" v="1533" actId="478"/>
          <ac:picMkLst>
            <pc:docMk/>
            <pc:sldMk cId="4013236485" sldId="442"/>
            <ac:picMk id="42" creationId="{AD16CE76-0EA3-4E9F-8CBC-7ECDD3D77B34}"/>
          </ac:picMkLst>
        </pc:picChg>
        <pc:picChg chg="add del mod">
          <ac:chgData name="Kahl, Hendrik" userId="47aec54f-ffd6-4086-b9a7-dc1d8a06f5ff" providerId="ADAL" clId="{6C5CF293-80D5-4F25-A211-C517327B3D5D}" dt="2018-09-21T07:20:36.262" v="2175" actId="5793"/>
          <ac:picMkLst>
            <pc:docMk/>
            <pc:sldMk cId="4013236485" sldId="442"/>
            <ac:picMk id="43" creationId="{4680A28F-BA8B-4B63-9EEE-6351F4AE9D56}"/>
          </ac:picMkLst>
        </pc:picChg>
        <pc:picChg chg="add del mod">
          <ac:chgData name="Kahl, Hendrik" userId="47aec54f-ffd6-4086-b9a7-dc1d8a06f5ff" providerId="ADAL" clId="{6C5CF293-80D5-4F25-A211-C517327B3D5D}" dt="2018-09-21T07:20:36.262" v="2175" actId="5793"/>
          <ac:picMkLst>
            <pc:docMk/>
            <pc:sldMk cId="4013236485" sldId="442"/>
            <ac:picMk id="44" creationId="{AA2D609C-9B3D-43D7-A847-88410412B78E}"/>
          </ac:picMkLst>
        </pc:picChg>
        <pc:picChg chg="add del mod">
          <ac:chgData name="Kahl, Hendrik" userId="47aec54f-ffd6-4086-b9a7-dc1d8a06f5ff" providerId="ADAL" clId="{6C5CF293-80D5-4F25-A211-C517327B3D5D}" dt="2018-09-21T07:20:36.262" v="2175" actId="5793"/>
          <ac:picMkLst>
            <pc:docMk/>
            <pc:sldMk cId="4013236485" sldId="442"/>
            <ac:picMk id="45" creationId="{DA1D1953-EF55-4569-A65F-33804DE2CADE}"/>
          </ac:picMkLst>
        </pc:picChg>
        <pc:picChg chg="add del">
          <ac:chgData name="Kahl, Hendrik" userId="47aec54f-ffd6-4086-b9a7-dc1d8a06f5ff" providerId="ADAL" clId="{6C5CF293-80D5-4F25-A211-C517327B3D5D}" dt="2018-09-21T07:20:33.371" v="2174" actId="478"/>
          <ac:picMkLst>
            <pc:docMk/>
            <pc:sldMk cId="4013236485" sldId="442"/>
            <ac:picMk id="46" creationId="{25F2D52A-CCBD-4827-B97C-3D5D7292688A}"/>
          </ac:picMkLst>
        </pc:picChg>
        <pc:picChg chg="add mod">
          <ac:chgData name="Kahl, Hendrik" userId="47aec54f-ffd6-4086-b9a7-dc1d8a06f5ff" providerId="ADAL" clId="{6C5CF293-80D5-4F25-A211-C517327B3D5D}" dt="2018-09-24T07:00:47.860" v="4159" actId="164"/>
          <ac:picMkLst>
            <pc:docMk/>
            <pc:sldMk cId="4013236485" sldId="442"/>
            <ac:picMk id="47" creationId="{1F93A85B-A6CF-4666-927F-BA3C9F476890}"/>
          </ac:picMkLst>
        </pc:picChg>
        <pc:picChg chg="del mod topLvl">
          <ac:chgData name="Kahl, Hendrik" userId="47aec54f-ffd6-4086-b9a7-dc1d8a06f5ff" providerId="ADAL" clId="{6C5CF293-80D5-4F25-A211-C517327B3D5D}" dt="2018-09-24T07:31:19.548" v="5156" actId="478"/>
          <ac:picMkLst>
            <pc:docMk/>
            <pc:sldMk cId="4013236485" sldId="442"/>
            <ac:picMk id="71" creationId="{0145C3A1-F3BB-43FC-866F-C61767FABB18}"/>
          </ac:picMkLst>
        </pc:picChg>
        <pc:picChg chg="mod topLvl">
          <ac:chgData name="Kahl, Hendrik" userId="47aec54f-ffd6-4086-b9a7-dc1d8a06f5ff" providerId="ADAL" clId="{6C5CF293-80D5-4F25-A211-C517327B3D5D}" dt="2018-09-24T07:34:16.536" v="5181" actId="164"/>
          <ac:picMkLst>
            <pc:docMk/>
            <pc:sldMk cId="4013236485" sldId="442"/>
            <ac:picMk id="72" creationId="{CB6BEBE1-FB80-4D3D-8A62-442F75091B0E}"/>
          </ac:picMkLst>
        </pc:picChg>
        <pc:picChg chg="add del mod topLvl">
          <ac:chgData name="Kahl, Hendrik" userId="47aec54f-ffd6-4086-b9a7-dc1d8a06f5ff" providerId="ADAL" clId="{6C5CF293-80D5-4F25-A211-C517327B3D5D}" dt="2018-09-24T07:33:27.153" v="5171" actId="478"/>
          <ac:picMkLst>
            <pc:docMk/>
            <pc:sldMk cId="4013236485" sldId="442"/>
            <ac:picMk id="76" creationId="{9A34070D-730C-4A0C-A20D-865D21F46CE9}"/>
          </ac:picMkLst>
        </pc:picChg>
        <pc:picChg chg="add mod">
          <ac:chgData name="Kahl, Hendrik" userId="47aec54f-ffd6-4086-b9a7-dc1d8a06f5ff" providerId="ADAL" clId="{6C5CF293-80D5-4F25-A211-C517327B3D5D}" dt="2018-09-24T07:34:16.536" v="5181" actId="164"/>
          <ac:picMkLst>
            <pc:docMk/>
            <pc:sldMk cId="4013236485" sldId="442"/>
            <ac:picMk id="79" creationId="{A1215AE4-2F5D-498E-B948-713EECEE90FB}"/>
          </ac:picMkLst>
        </pc:picChg>
        <pc:picChg chg="add del mod">
          <ac:chgData name="Kahl, Hendrik" userId="47aec54f-ffd6-4086-b9a7-dc1d8a06f5ff" providerId="ADAL" clId="{6C5CF293-80D5-4F25-A211-C517327B3D5D}" dt="2018-09-24T08:01:39.928" v="5378" actId="478"/>
          <ac:picMkLst>
            <pc:docMk/>
            <pc:sldMk cId="4013236485" sldId="442"/>
            <ac:picMk id="2052" creationId="{BF8FFE33-7A01-41E2-B3B7-D90F6F8CE8FF}"/>
          </ac:picMkLst>
        </pc:picChg>
      </pc:sldChg>
      <pc:sldChg chg="addSp delSp modSp add delAnim modNotes modNotesTx">
        <pc:chgData name="Kahl, Hendrik" userId="47aec54f-ffd6-4086-b9a7-dc1d8a06f5ff" providerId="ADAL" clId="{6C5CF293-80D5-4F25-A211-C517327B3D5D}" dt="2018-09-25T09:12:51.562" v="7369" actId="27636"/>
        <pc:sldMkLst>
          <pc:docMk/>
          <pc:sldMk cId="1484053503" sldId="443"/>
        </pc:sldMkLst>
        <pc:spChg chg="mod">
          <ac:chgData name="Kahl, Hendrik" userId="47aec54f-ffd6-4086-b9a7-dc1d8a06f5ff" providerId="ADAL" clId="{6C5CF293-80D5-4F25-A211-C517327B3D5D}" dt="2018-09-21T07:21:29.330" v="2228" actId="20577"/>
          <ac:spMkLst>
            <pc:docMk/>
            <pc:sldMk cId="1484053503" sldId="443"/>
            <ac:spMk id="3" creationId="{7FD0F155-3E96-4527-96B8-8459F5ABAE2D}"/>
          </ac:spMkLst>
        </pc:spChg>
        <pc:spChg chg="add mod">
          <ac:chgData name="Kahl, Hendrik" userId="47aec54f-ffd6-4086-b9a7-dc1d8a06f5ff" providerId="ADAL" clId="{6C5CF293-80D5-4F25-A211-C517327B3D5D}" dt="2018-09-24T12:40:39.266" v="6127" actId="1076"/>
          <ac:spMkLst>
            <pc:docMk/>
            <pc:sldMk cId="1484053503" sldId="443"/>
            <ac:spMk id="6" creationId="{7EF81F72-4662-41D2-9AC3-B9A8B40694CD}"/>
          </ac:spMkLst>
        </pc:spChg>
        <pc:spChg chg="mod">
          <ac:chgData name="Kahl, Hendrik" userId="47aec54f-ffd6-4086-b9a7-dc1d8a06f5ff" providerId="ADAL" clId="{6C5CF293-80D5-4F25-A211-C517327B3D5D}" dt="2018-09-24T07:03:42.128" v="4285" actId="1035"/>
          <ac:spMkLst>
            <pc:docMk/>
            <pc:sldMk cId="1484053503" sldId="443"/>
            <ac:spMk id="32" creationId="{D5CCB04D-CFBC-456A-B864-F7BEF459F104}"/>
          </ac:spMkLst>
        </pc:spChg>
        <pc:spChg chg="mod">
          <ac:chgData name="Kahl, Hendrik" userId="47aec54f-ffd6-4086-b9a7-dc1d8a06f5ff" providerId="ADAL" clId="{6C5CF293-80D5-4F25-A211-C517327B3D5D}" dt="2018-09-24T07:03:42.128" v="4285" actId="1035"/>
          <ac:spMkLst>
            <pc:docMk/>
            <pc:sldMk cId="1484053503" sldId="443"/>
            <ac:spMk id="33" creationId="{28A91E6A-9B0D-4BB4-8275-10090EB019CB}"/>
          </ac:spMkLst>
        </pc:spChg>
        <pc:grpChg chg="mod">
          <ac:chgData name="Kahl, Hendrik" userId="47aec54f-ffd6-4086-b9a7-dc1d8a06f5ff" providerId="ADAL" clId="{6C5CF293-80D5-4F25-A211-C517327B3D5D}" dt="2018-09-24T07:03:42.128" v="4285" actId="1035"/>
          <ac:grpSpMkLst>
            <pc:docMk/>
            <pc:sldMk cId="1484053503" sldId="443"/>
            <ac:grpSpMk id="27" creationId="{A0DBB5D5-EB3F-4B41-BBEC-4696483B6543}"/>
          </ac:grpSpMkLst>
        </pc:grpChg>
        <pc:grpChg chg="mod">
          <ac:chgData name="Kahl, Hendrik" userId="47aec54f-ffd6-4086-b9a7-dc1d8a06f5ff" providerId="ADAL" clId="{6C5CF293-80D5-4F25-A211-C517327B3D5D}" dt="2018-09-24T07:03:42.128" v="4285" actId="1035"/>
          <ac:grpSpMkLst>
            <pc:docMk/>
            <pc:sldMk cId="1484053503" sldId="443"/>
            <ac:grpSpMk id="35" creationId="{DB3EB6C4-1151-42A4-A048-390E58501D0A}"/>
          </ac:grpSpMkLst>
        </pc:grpChg>
        <pc:grpChg chg="mod">
          <ac:chgData name="Kahl, Hendrik" userId="47aec54f-ffd6-4086-b9a7-dc1d8a06f5ff" providerId="ADAL" clId="{6C5CF293-80D5-4F25-A211-C517327B3D5D}" dt="2018-09-24T07:03:42.128" v="4285" actId="1035"/>
          <ac:grpSpMkLst>
            <pc:docMk/>
            <pc:sldMk cId="1484053503" sldId="443"/>
            <ac:grpSpMk id="36" creationId="{D4EE9329-6D96-487E-8A30-8270C20AFC32}"/>
          </ac:grpSpMkLst>
        </pc:grpChg>
        <pc:grpChg chg="del">
          <ac:chgData name="Kahl, Hendrik" userId="47aec54f-ffd6-4086-b9a7-dc1d8a06f5ff" providerId="ADAL" clId="{6C5CF293-80D5-4F25-A211-C517327B3D5D}" dt="2018-09-21T07:17:29.113" v="2074" actId="478"/>
          <ac:grpSpMkLst>
            <pc:docMk/>
            <pc:sldMk cId="1484053503" sldId="443"/>
            <ac:grpSpMk id="41" creationId="{80927F7F-4EC5-42C4-96D9-78CD0A2622CC}"/>
          </ac:grpSpMkLst>
        </pc:grpChg>
        <pc:picChg chg="add del mod">
          <ac:chgData name="Kahl, Hendrik" userId="47aec54f-ffd6-4086-b9a7-dc1d8a06f5ff" providerId="ADAL" clId="{6C5CF293-80D5-4F25-A211-C517327B3D5D}" dt="2018-09-24T12:39:24.554" v="6089" actId="478"/>
          <ac:picMkLst>
            <pc:docMk/>
            <pc:sldMk cId="1484053503" sldId="443"/>
            <ac:picMk id="4" creationId="{478B9269-69F5-4DA6-8F73-0EEC26EC954E}"/>
          </ac:picMkLst>
        </pc:picChg>
        <pc:picChg chg="add mod">
          <ac:chgData name="Kahl, Hendrik" userId="47aec54f-ffd6-4086-b9a7-dc1d8a06f5ff" providerId="ADAL" clId="{6C5CF293-80D5-4F25-A211-C517327B3D5D}" dt="2018-09-24T07:03:42.128" v="4285" actId="1035"/>
          <ac:picMkLst>
            <pc:docMk/>
            <pc:sldMk cId="1484053503" sldId="443"/>
            <ac:picMk id="34" creationId="{16014685-5178-4D4F-891C-4828C8D5C45D}"/>
          </ac:picMkLst>
        </pc:picChg>
        <pc:picChg chg="add mod">
          <ac:chgData name="Kahl, Hendrik" userId="47aec54f-ffd6-4086-b9a7-dc1d8a06f5ff" providerId="ADAL" clId="{6C5CF293-80D5-4F25-A211-C517327B3D5D}" dt="2018-09-24T07:03:42.128" v="4285" actId="1035"/>
          <ac:picMkLst>
            <pc:docMk/>
            <pc:sldMk cId="1484053503" sldId="443"/>
            <ac:picMk id="37" creationId="{ADDA2F91-A8CA-469F-8F0C-2B369C6242D3}"/>
          </ac:picMkLst>
        </pc:picChg>
        <pc:picChg chg="add mod">
          <ac:chgData name="Kahl, Hendrik" userId="47aec54f-ffd6-4086-b9a7-dc1d8a06f5ff" providerId="ADAL" clId="{6C5CF293-80D5-4F25-A211-C517327B3D5D}" dt="2018-09-24T07:03:42.128" v="4285" actId="1035"/>
          <ac:picMkLst>
            <pc:docMk/>
            <pc:sldMk cId="1484053503" sldId="443"/>
            <ac:picMk id="38" creationId="{335318D8-D878-4E36-9979-4F0357F0ECF2}"/>
          </ac:picMkLst>
        </pc:picChg>
        <pc:picChg chg="add mod">
          <ac:chgData name="Kahl, Hendrik" userId="47aec54f-ffd6-4086-b9a7-dc1d8a06f5ff" providerId="ADAL" clId="{6C5CF293-80D5-4F25-A211-C517327B3D5D}" dt="2018-09-24T07:03:42.128" v="4285" actId="1035"/>
          <ac:picMkLst>
            <pc:docMk/>
            <pc:sldMk cId="1484053503" sldId="443"/>
            <ac:picMk id="39" creationId="{318A40BE-682F-4891-BDFD-082E69CC6541}"/>
          </ac:picMkLst>
        </pc:picChg>
        <pc:picChg chg="add mod">
          <ac:chgData name="Kahl, Hendrik" userId="47aec54f-ffd6-4086-b9a7-dc1d8a06f5ff" providerId="ADAL" clId="{6C5CF293-80D5-4F25-A211-C517327B3D5D}" dt="2018-09-24T07:03:42.128" v="4285" actId="1035"/>
          <ac:picMkLst>
            <pc:docMk/>
            <pc:sldMk cId="1484053503" sldId="443"/>
            <ac:picMk id="42" creationId="{DF3359F8-81F1-4C45-8186-70CC4C973E43}"/>
          </ac:picMkLst>
        </pc:picChg>
        <pc:picChg chg="add mod">
          <ac:chgData name="Kahl, Hendrik" userId="47aec54f-ffd6-4086-b9a7-dc1d8a06f5ff" providerId="ADAL" clId="{6C5CF293-80D5-4F25-A211-C517327B3D5D}" dt="2018-09-24T07:03:42.128" v="4285" actId="1035"/>
          <ac:picMkLst>
            <pc:docMk/>
            <pc:sldMk cId="1484053503" sldId="443"/>
            <ac:picMk id="43" creationId="{3E87C593-3F74-4575-B8E0-178E3D481951}"/>
          </ac:picMkLst>
        </pc:picChg>
        <pc:picChg chg="add mod">
          <ac:chgData name="Kahl, Hendrik" userId="47aec54f-ffd6-4086-b9a7-dc1d8a06f5ff" providerId="ADAL" clId="{6C5CF293-80D5-4F25-A211-C517327B3D5D}" dt="2018-09-24T07:03:42.128" v="4285" actId="1035"/>
          <ac:picMkLst>
            <pc:docMk/>
            <pc:sldMk cId="1484053503" sldId="443"/>
            <ac:picMk id="44" creationId="{D8923BF5-180D-4C3F-9175-A48AA12F76BF}"/>
          </ac:picMkLst>
        </pc:picChg>
        <pc:picChg chg="add del mod">
          <ac:chgData name="Kahl, Hendrik" userId="47aec54f-ffd6-4086-b9a7-dc1d8a06f5ff" providerId="ADAL" clId="{6C5CF293-80D5-4F25-A211-C517327B3D5D}" dt="2018-09-21T07:34:19.423" v="2390" actId="478"/>
          <ac:picMkLst>
            <pc:docMk/>
            <pc:sldMk cId="1484053503" sldId="443"/>
            <ac:picMk id="45" creationId="{8B0B7FA7-1EAD-467E-8A25-54ED57463FF2}"/>
          </ac:picMkLst>
        </pc:picChg>
        <pc:picChg chg="add mod">
          <ac:chgData name="Kahl, Hendrik" userId="47aec54f-ffd6-4086-b9a7-dc1d8a06f5ff" providerId="ADAL" clId="{6C5CF293-80D5-4F25-A211-C517327B3D5D}" dt="2018-09-24T07:03:42.128" v="4285" actId="1035"/>
          <ac:picMkLst>
            <pc:docMk/>
            <pc:sldMk cId="1484053503" sldId="443"/>
            <ac:picMk id="46" creationId="{94630199-C9BE-466E-93F4-CCFF72055ECD}"/>
          </ac:picMkLst>
        </pc:picChg>
        <pc:picChg chg="add mod">
          <ac:chgData name="Kahl, Hendrik" userId="47aec54f-ffd6-4086-b9a7-dc1d8a06f5ff" providerId="ADAL" clId="{6C5CF293-80D5-4F25-A211-C517327B3D5D}" dt="2018-09-24T07:03:42.128" v="4285" actId="1035"/>
          <ac:picMkLst>
            <pc:docMk/>
            <pc:sldMk cId="1484053503" sldId="443"/>
            <ac:picMk id="47" creationId="{0745C7FE-17AA-46A3-8D8A-B1F6EA4F8E23}"/>
          </ac:picMkLst>
        </pc:picChg>
        <pc:picChg chg="add del mod">
          <ac:chgData name="Kahl, Hendrik" userId="47aec54f-ffd6-4086-b9a7-dc1d8a06f5ff" providerId="ADAL" clId="{6C5CF293-80D5-4F25-A211-C517327B3D5D}" dt="2018-09-21T07:29:25.424" v="2303" actId="1076"/>
          <ac:picMkLst>
            <pc:docMk/>
            <pc:sldMk cId="1484053503" sldId="443"/>
            <ac:picMk id="48" creationId="{A6CF42F5-9AD8-46E5-B69C-E996B6A477C4}"/>
          </ac:picMkLst>
        </pc:picChg>
      </pc:sldChg>
      <pc:sldChg chg="addSp delSp modSp add del ord addAnim delAnim modAnim modNotes modNotesTx">
        <pc:chgData name="Kahl, Hendrik" userId="47aec54f-ffd6-4086-b9a7-dc1d8a06f5ff" providerId="ADAL" clId="{6C5CF293-80D5-4F25-A211-C517327B3D5D}" dt="2018-09-21T08:53:59.491" v="4153" actId="12788"/>
        <pc:sldMkLst>
          <pc:docMk/>
          <pc:sldMk cId="559072929" sldId="444"/>
        </pc:sldMkLst>
        <pc:spChg chg="del">
          <ac:chgData name="Kahl, Hendrik" userId="47aec54f-ffd6-4086-b9a7-dc1d8a06f5ff" providerId="ADAL" clId="{6C5CF293-80D5-4F25-A211-C517327B3D5D}" dt="2018-09-21T08:07:07.968" v="2846" actId="478"/>
          <ac:spMkLst>
            <pc:docMk/>
            <pc:sldMk cId="559072929" sldId="444"/>
            <ac:spMk id="2" creationId="{39090129-8F27-4446-8D71-0C0003410878}"/>
          </ac:spMkLst>
        </pc:spChg>
        <pc:spChg chg="mod">
          <ac:chgData name="Kahl, Hendrik" userId="47aec54f-ffd6-4086-b9a7-dc1d8a06f5ff" providerId="ADAL" clId="{6C5CF293-80D5-4F25-A211-C517327B3D5D}" dt="2018-09-21T08:40:28.541" v="3275" actId="20577"/>
          <ac:spMkLst>
            <pc:docMk/>
            <pc:sldMk cId="559072929" sldId="444"/>
            <ac:spMk id="3" creationId="{A8A3B3B9-AA98-413A-8823-78B75187F74D}"/>
          </ac:spMkLst>
        </pc:spChg>
        <pc:spChg chg="add del">
          <ac:chgData name="Kahl, Hendrik" userId="47aec54f-ffd6-4086-b9a7-dc1d8a06f5ff" providerId="ADAL" clId="{6C5CF293-80D5-4F25-A211-C517327B3D5D}" dt="2018-09-21T08:08:00.449" v="2848" actId="478"/>
          <ac:spMkLst>
            <pc:docMk/>
            <pc:sldMk cId="559072929" sldId="444"/>
            <ac:spMk id="4" creationId="{89659F81-237E-49B8-B343-B404DAE379E2}"/>
          </ac:spMkLst>
        </pc:spChg>
        <pc:spChg chg="add del mod">
          <ac:chgData name="Kahl, Hendrik" userId="47aec54f-ffd6-4086-b9a7-dc1d8a06f5ff" providerId="ADAL" clId="{6C5CF293-80D5-4F25-A211-C517327B3D5D}" dt="2018-09-21T08:08:03.976" v="2850" actId="478"/>
          <ac:spMkLst>
            <pc:docMk/>
            <pc:sldMk cId="559072929" sldId="444"/>
            <ac:spMk id="5" creationId="{CDEC1A02-7738-4A66-AB35-DD3369E2C144}"/>
          </ac:spMkLst>
        </pc:spChg>
        <pc:spChg chg="add del mod">
          <ac:chgData name="Kahl, Hendrik" userId="47aec54f-ffd6-4086-b9a7-dc1d8a06f5ff" providerId="ADAL" clId="{6C5CF293-80D5-4F25-A211-C517327B3D5D}" dt="2018-09-21T08:10:47.794" v="2918" actId="478"/>
          <ac:spMkLst>
            <pc:docMk/>
            <pc:sldMk cId="559072929" sldId="444"/>
            <ac:spMk id="6" creationId="{9BBDDD8E-38EB-4F20-A673-CC65DBA517B9}"/>
          </ac:spMkLst>
        </pc:spChg>
        <pc:spChg chg="add del mod">
          <ac:chgData name="Kahl, Hendrik" userId="47aec54f-ffd6-4086-b9a7-dc1d8a06f5ff" providerId="ADAL" clId="{6C5CF293-80D5-4F25-A211-C517327B3D5D}" dt="2018-09-21T08:10:45.465" v="2916" actId="12788"/>
          <ac:spMkLst>
            <pc:docMk/>
            <pc:sldMk cId="559072929" sldId="444"/>
            <ac:spMk id="7" creationId="{1A519D11-CCD4-4D0B-B393-DC8014BDCA9C}"/>
          </ac:spMkLst>
        </pc:spChg>
        <pc:spChg chg="add del mod">
          <ac:chgData name="Kahl, Hendrik" userId="47aec54f-ffd6-4086-b9a7-dc1d8a06f5ff" providerId="ADAL" clId="{6C5CF293-80D5-4F25-A211-C517327B3D5D}" dt="2018-09-21T08:49:06.925" v="4076" actId="478"/>
          <ac:spMkLst>
            <pc:docMk/>
            <pc:sldMk cId="559072929" sldId="444"/>
            <ac:spMk id="15" creationId="{AF12C40E-EA46-4EC4-B8A2-5547B3927CEE}"/>
          </ac:spMkLst>
        </pc:spChg>
        <pc:spChg chg="add del mod">
          <ac:chgData name="Kahl, Hendrik" userId="47aec54f-ffd6-4086-b9a7-dc1d8a06f5ff" providerId="ADAL" clId="{6C5CF293-80D5-4F25-A211-C517327B3D5D}" dt="2018-09-21T08:49:06.925" v="4076" actId="478"/>
          <ac:spMkLst>
            <pc:docMk/>
            <pc:sldMk cId="559072929" sldId="444"/>
            <ac:spMk id="16" creationId="{5870B972-3662-4041-B3DA-B073CBCBFBF6}"/>
          </ac:spMkLst>
        </pc:spChg>
        <pc:spChg chg="add del mod">
          <ac:chgData name="Kahl, Hendrik" userId="47aec54f-ffd6-4086-b9a7-dc1d8a06f5ff" providerId="ADAL" clId="{6C5CF293-80D5-4F25-A211-C517327B3D5D}" dt="2018-09-21T08:49:06.925" v="4076" actId="478"/>
          <ac:spMkLst>
            <pc:docMk/>
            <pc:sldMk cId="559072929" sldId="444"/>
            <ac:spMk id="17" creationId="{D5347DE0-FB61-4BDF-9865-5F431E7210B4}"/>
          </ac:spMkLst>
        </pc:spChg>
        <pc:spChg chg="add del mod">
          <ac:chgData name="Kahl, Hendrik" userId="47aec54f-ffd6-4086-b9a7-dc1d8a06f5ff" providerId="ADAL" clId="{6C5CF293-80D5-4F25-A211-C517327B3D5D}" dt="2018-09-21T08:49:06.925" v="4076" actId="478"/>
          <ac:spMkLst>
            <pc:docMk/>
            <pc:sldMk cId="559072929" sldId="444"/>
            <ac:spMk id="18" creationId="{8D994D4D-24F4-409E-B3CA-DBF39A77E407}"/>
          </ac:spMkLst>
        </pc:spChg>
        <pc:spChg chg="add del mod">
          <ac:chgData name="Kahl, Hendrik" userId="47aec54f-ffd6-4086-b9a7-dc1d8a06f5ff" providerId="ADAL" clId="{6C5CF293-80D5-4F25-A211-C517327B3D5D}" dt="2018-09-21T08:49:06.925" v="4076" actId="478"/>
          <ac:spMkLst>
            <pc:docMk/>
            <pc:sldMk cId="559072929" sldId="444"/>
            <ac:spMk id="19" creationId="{CBEF1879-5FF9-41FD-AB19-FF234F195A14}"/>
          </ac:spMkLst>
        </pc:spChg>
        <pc:spChg chg="add del mod">
          <ac:chgData name="Kahl, Hendrik" userId="47aec54f-ffd6-4086-b9a7-dc1d8a06f5ff" providerId="ADAL" clId="{6C5CF293-80D5-4F25-A211-C517327B3D5D}" dt="2018-09-21T08:49:06.925" v="4076" actId="478"/>
          <ac:spMkLst>
            <pc:docMk/>
            <pc:sldMk cId="559072929" sldId="444"/>
            <ac:spMk id="20" creationId="{084C866B-AADE-4851-9127-405DEF700985}"/>
          </ac:spMkLst>
        </pc:spChg>
        <pc:spChg chg="add del mod">
          <ac:chgData name="Kahl, Hendrik" userId="47aec54f-ffd6-4086-b9a7-dc1d8a06f5ff" providerId="ADAL" clId="{6C5CF293-80D5-4F25-A211-C517327B3D5D}" dt="2018-09-21T08:49:06.925" v="4076" actId="478"/>
          <ac:spMkLst>
            <pc:docMk/>
            <pc:sldMk cId="559072929" sldId="444"/>
            <ac:spMk id="22" creationId="{D37B2480-DFD2-4016-98B7-DD10E1BC322E}"/>
          </ac:spMkLst>
        </pc:spChg>
        <pc:spChg chg="add del mod">
          <ac:chgData name="Kahl, Hendrik" userId="47aec54f-ffd6-4086-b9a7-dc1d8a06f5ff" providerId="ADAL" clId="{6C5CF293-80D5-4F25-A211-C517327B3D5D}" dt="2018-09-21T08:49:06.925" v="4076" actId="478"/>
          <ac:spMkLst>
            <pc:docMk/>
            <pc:sldMk cId="559072929" sldId="444"/>
            <ac:spMk id="23" creationId="{BC78E959-C583-41CD-881F-22A043ECE292}"/>
          </ac:spMkLst>
        </pc:spChg>
        <pc:spChg chg="add del mod">
          <ac:chgData name="Kahl, Hendrik" userId="47aec54f-ffd6-4086-b9a7-dc1d8a06f5ff" providerId="ADAL" clId="{6C5CF293-80D5-4F25-A211-C517327B3D5D}" dt="2018-09-21T08:49:06.925" v="4076" actId="478"/>
          <ac:spMkLst>
            <pc:docMk/>
            <pc:sldMk cId="559072929" sldId="444"/>
            <ac:spMk id="24" creationId="{7132C95F-3292-4C4F-9EF8-E896BD446CC1}"/>
          </ac:spMkLst>
        </pc:spChg>
        <pc:spChg chg="add del mod">
          <ac:chgData name="Kahl, Hendrik" userId="47aec54f-ffd6-4086-b9a7-dc1d8a06f5ff" providerId="ADAL" clId="{6C5CF293-80D5-4F25-A211-C517327B3D5D}" dt="2018-09-21T08:49:06.925" v="4076" actId="478"/>
          <ac:spMkLst>
            <pc:docMk/>
            <pc:sldMk cId="559072929" sldId="444"/>
            <ac:spMk id="25" creationId="{7133B124-619A-4CE6-B584-568E0A3BC1FD}"/>
          </ac:spMkLst>
        </pc:spChg>
        <pc:spChg chg="add del mod">
          <ac:chgData name="Kahl, Hendrik" userId="47aec54f-ffd6-4086-b9a7-dc1d8a06f5ff" providerId="ADAL" clId="{6C5CF293-80D5-4F25-A211-C517327B3D5D}" dt="2018-09-21T08:49:06.925" v="4076" actId="478"/>
          <ac:spMkLst>
            <pc:docMk/>
            <pc:sldMk cId="559072929" sldId="444"/>
            <ac:spMk id="26" creationId="{8AF09799-7895-46C2-9E4A-CE260F129996}"/>
          </ac:spMkLst>
        </pc:spChg>
        <pc:spChg chg="mod">
          <ac:chgData name="Kahl, Hendrik" userId="47aec54f-ffd6-4086-b9a7-dc1d8a06f5ff" providerId="ADAL" clId="{6C5CF293-80D5-4F25-A211-C517327B3D5D}" dt="2018-09-21T08:44:35.530" v="3745" actId="20577"/>
          <ac:spMkLst>
            <pc:docMk/>
            <pc:sldMk cId="559072929" sldId="444"/>
            <ac:spMk id="31" creationId="{490D51E9-0C59-49F8-B7BC-7BDAC7B47255}"/>
          </ac:spMkLst>
        </pc:spChg>
        <pc:spChg chg="add del">
          <ac:chgData name="Kahl, Hendrik" userId="47aec54f-ffd6-4086-b9a7-dc1d8a06f5ff" providerId="ADAL" clId="{6C5CF293-80D5-4F25-A211-C517327B3D5D}" dt="2018-09-21T08:40:21.840" v="3271" actId="478"/>
          <ac:spMkLst>
            <pc:docMk/>
            <pc:sldMk cId="559072929" sldId="444"/>
            <ac:spMk id="34" creationId="{405B8C94-F494-49B6-906C-3E0E38E0A286}"/>
          </ac:spMkLst>
        </pc:spChg>
        <pc:spChg chg="mod">
          <ac:chgData name="Kahl, Hendrik" userId="47aec54f-ffd6-4086-b9a7-dc1d8a06f5ff" providerId="ADAL" clId="{6C5CF293-80D5-4F25-A211-C517327B3D5D}" dt="2018-09-21T08:44:37.427" v="3748" actId="20577"/>
          <ac:spMkLst>
            <pc:docMk/>
            <pc:sldMk cId="559072929" sldId="444"/>
            <ac:spMk id="37" creationId="{8D7C7E0A-3CC5-4FCE-B99E-012F5EA69920}"/>
          </ac:spMkLst>
        </pc:spChg>
        <pc:spChg chg="add del mod">
          <ac:chgData name="Kahl, Hendrik" userId="47aec54f-ffd6-4086-b9a7-dc1d8a06f5ff" providerId="ADAL" clId="{6C5CF293-80D5-4F25-A211-C517327B3D5D}" dt="2018-09-21T08:53:37.883" v="4146" actId="478"/>
          <ac:spMkLst>
            <pc:docMk/>
            <pc:sldMk cId="559072929" sldId="444"/>
            <ac:spMk id="40" creationId="{4C8E40F6-4C64-4744-887A-86110770B129}"/>
          </ac:spMkLst>
        </pc:spChg>
        <pc:spChg chg="add del">
          <ac:chgData name="Kahl, Hendrik" userId="47aec54f-ffd6-4086-b9a7-dc1d8a06f5ff" providerId="ADAL" clId="{6C5CF293-80D5-4F25-A211-C517327B3D5D}" dt="2018-09-21T08:53:36.602" v="4144" actId="478"/>
          <ac:spMkLst>
            <pc:docMk/>
            <pc:sldMk cId="559072929" sldId="444"/>
            <ac:spMk id="41" creationId="{8891C9FD-A14C-4DBC-8E6E-851919619B3F}"/>
          </ac:spMkLst>
        </pc:spChg>
        <pc:spChg chg="add del">
          <ac:chgData name="Kahl, Hendrik" userId="47aec54f-ffd6-4086-b9a7-dc1d8a06f5ff" providerId="ADAL" clId="{6C5CF293-80D5-4F25-A211-C517327B3D5D}" dt="2018-09-21T08:53:38.622" v="4147" actId="478"/>
          <ac:spMkLst>
            <pc:docMk/>
            <pc:sldMk cId="559072929" sldId="444"/>
            <ac:spMk id="42" creationId="{EF9E5B74-8A78-4BFE-B4A2-9E2B32E7BBE7}"/>
          </ac:spMkLst>
        </pc:spChg>
        <pc:spChg chg="add del">
          <ac:chgData name="Kahl, Hendrik" userId="47aec54f-ffd6-4086-b9a7-dc1d8a06f5ff" providerId="ADAL" clId="{6C5CF293-80D5-4F25-A211-C517327B3D5D}" dt="2018-09-21T08:53:42.371" v="4150" actId="478"/>
          <ac:spMkLst>
            <pc:docMk/>
            <pc:sldMk cId="559072929" sldId="444"/>
            <ac:spMk id="43" creationId="{49D30CA5-81D2-4827-8C84-A0779994E20E}"/>
          </ac:spMkLst>
        </pc:spChg>
        <pc:spChg chg="add del">
          <ac:chgData name="Kahl, Hendrik" userId="47aec54f-ffd6-4086-b9a7-dc1d8a06f5ff" providerId="ADAL" clId="{6C5CF293-80D5-4F25-A211-C517327B3D5D}" dt="2018-09-21T08:53:28.706" v="4138" actId="478"/>
          <ac:spMkLst>
            <pc:docMk/>
            <pc:sldMk cId="559072929" sldId="444"/>
            <ac:spMk id="44" creationId="{EEC9F8C1-5529-4498-BB8D-FDAAC86C9F5D}"/>
          </ac:spMkLst>
        </pc:spChg>
        <pc:spChg chg="add del">
          <ac:chgData name="Kahl, Hendrik" userId="47aec54f-ffd6-4086-b9a7-dc1d8a06f5ff" providerId="ADAL" clId="{6C5CF293-80D5-4F25-A211-C517327B3D5D}" dt="2018-09-21T08:53:44.293" v="4151" actId="478"/>
          <ac:spMkLst>
            <pc:docMk/>
            <pc:sldMk cId="559072929" sldId="444"/>
            <ac:spMk id="62" creationId="{3823A094-7308-4051-AA90-41D8FC0BBED4}"/>
          </ac:spMkLst>
        </pc:spChg>
        <pc:spChg chg="add del">
          <ac:chgData name="Kahl, Hendrik" userId="47aec54f-ffd6-4086-b9a7-dc1d8a06f5ff" providerId="ADAL" clId="{6C5CF293-80D5-4F25-A211-C517327B3D5D}" dt="2018-09-21T08:53:26.258" v="4137" actId="478"/>
          <ac:spMkLst>
            <pc:docMk/>
            <pc:sldMk cId="559072929" sldId="444"/>
            <ac:spMk id="69" creationId="{8D8657E4-1F2D-4FE5-BBD7-1C47320F4EAA}"/>
          </ac:spMkLst>
        </pc:spChg>
        <pc:spChg chg="add del">
          <ac:chgData name="Kahl, Hendrik" userId="47aec54f-ffd6-4086-b9a7-dc1d8a06f5ff" providerId="ADAL" clId="{6C5CF293-80D5-4F25-A211-C517327B3D5D}" dt="2018-09-21T08:53:33.480" v="4140" actId="478"/>
          <ac:spMkLst>
            <pc:docMk/>
            <pc:sldMk cId="559072929" sldId="444"/>
            <ac:spMk id="70" creationId="{03E48AF8-090A-4353-9472-CD59F2ACD29D}"/>
          </ac:spMkLst>
        </pc:spChg>
        <pc:spChg chg="add del">
          <ac:chgData name="Kahl, Hendrik" userId="47aec54f-ffd6-4086-b9a7-dc1d8a06f5ff" providerId="ADAL" clId="{6C5CF293-80D5-4F25-A211-C517327B3D5D}" dt="2018-09-21T08:53:35.240" v="4142" actId="478"/>
          <ac:spMkLst>
            <pc:docMk/>
            <pc:sldMk cId="559072929" sldId="444"/>
            <ac:spMk id="71" creationId="{7E0DBFCD-825D-4734-8617-0F66EDEEEEC0}"/>
          </ac:spMkLst>
        </pc:spChg>
        <pc:spChg chg="add del">
          <ac:chgData name="Kahl, Hendrik" userId="47aec54f-ffd6-4086-b9a7-dc1d8a06f5ff" providerId="ADAL" clId="{6C5CF293-80D5-4F25-A211-C517327B3D5D}" dt="2018-09-21T08:53:31.865" v="4139" actId="478"/>
          <ac:spMkLst>
            <pc:docMk/>
            <pc:sldMk cId="559072929" sldId="444"/>
            <ac:spMk id="72" creationId="{24F57D48-A56A-4C18-BA08-4E6C639963F2}"/>
          </ac:spMkLst>
        </pc:spChg>
        <pc:spChg chg="add del">
          <ac:chgData name="Kahl, Hendrik" userId="47aec54f-ffd6-4086-b9a7-dc1d8a06f5ff" providerId="ADAL" clId="{6C5CF293-80D5-4F25-A211-C517327B3D5D}" dt="2018-09-21T08:53:31.865" v="4139" actId="478"/>
          <ac:spMkLst>
            <pc:docMk/>
            <pc:sldMk cId="559072929" sldId="444"/>
            <ac:spMk id="73" creationId="{64D5FD6D-819F-4CC0-9E4D-C7F81B4A456F}"/>
          </ac:spMkLst>
        </pc:spChg>
        <pc:spChg chg="add del">
          <ac:chgData name="Kahl, Hendrik" userId="47aec54f-ffd6-4086-b9a7-dc1d8a06f5ff" providerId="ADAL" clId="{6C5CF293-80D5-4F25-A211-C517327B3D5D}" dt="2018-09-21T08:53:35.906" v="4143" actId="478"/>
          <ac:spMkLst>
            <pc:docMk/>
            <pc:sldMk cId="559072929" sldId="444"/>
            <ac:spMk id="74" creationId="{C873BE4B-2F5E-4EE9-BE3B-B5E2387D623C}"/>
          </ac:spMkLst>
        </pc:spChg>
        <pc:spChg chg="add">
          <ac:chgData name="Kahl, Hendrik" userId="47aec54f-ffd6-4086-b9a7-dc1d8a06f5ff" providerId="ADAL" clId="{6C5CF293-80D5-4F25-A211-C517327B3D5D}" dt="2018-09-21T08:53:51.684" v="4152" actId="12788"/>
          <ac:spMkLst>
            <pc:docMk/>
            <pc:sldMk cId="559072929" sldId="444"/>
            <ac:spMk id="95" creationId="{5CB00D53-C1AC-4588-8C25-FF9E8493BB1F}"/>
          </ac:spMkLst>
        </pc:spChg>
        <pc:spChg chg="add">
          <ac:chgData name="Kahl, Hendrik" userId="47aec54f-ffd6-4086-b9a7-dc1d8a06f5ff" providerId="ADAL" clId="{6C5CF293-80D5-4F25-A211-C517327B3D5D}" dt="2018-09-21T08:53:51.684" v="4152" actId="12788"/>
          <ac:spMkLst>
            <pc:docMk/>
            <pc:sldMk cId="559072929" sldId="444"/>
            <ac:spMk id="96" creationId="{FDE12EE1-BBFF-4CE3-932B-D38A7BB4F533}"/>
          </ac:spMkLst>
        </pc:spChg>
        <pc:spChg chg="add">
          <ac:chgData name="Kahl, Hendrik" userId="47aec54f-ffd6-4086-b9a7-dc1d8a06f5ff" providerId="ADAL" clId="{6C5CF293-80D5-4F25-A211-C517327B3D5D}" dt="2018-09-21T08:53:51.684" v="4152" actId="12788"/>
          <ac:spMkLst>
            <pc:docMk/>
            <pc:sldMk cId="559072929" sldId="444"/>
            <ac:spMk id="97" creationId="{0ACB17B0-C658-4B2B-BD95-7238A59EE6BE}"/>
          </ac:spMkLst>
        </pc:spChg>
        <pc:spChg chg="add">
          <ac:chgData name="Kahl, Hendrik" userId="47aec54f-ffd6-4086-b9a7-dc1d8a06f5ff" providerId="ADAL" clId="{6C5CF293-80D5-4F25-A211-C517327B3D5D}" dt="2018-09-21T08:53:51.684" v="4152" actId="12788"/>
          <ac:spMkLst>
            <pc:docMk/>
            <pc:sldMk cId="559072929" sldId="444"/>
            <ac:spMk id="98" creationId="{40614589-FC28-4D12-B438-F6AC1C0C8BA5}"/>
          </ac:spMkLst>
        </pc:spChg>
        <pc:spChg chg="add">
          <ac:chgData name="Kahl, Hendrik" userId="47aec54f-ffd6-4086-b9a7-dc1d8a06f5ff" providerId="ADAL" clId="{6C5CF293-80D5-4F25-A211-C517327B3D5D}" dt="2018-09-21T08:53:51.684" v="4152" actId="12788"/>
          <ac:spMkLst>
            <pc:docMk/>
            <pc:sldMk cId="559072929" sldId="444"/>
            <ac:spMk id="99" creationId="{9AC272D7-85E0-4FD5-9626-4939838F6DC6}"/>
          </ac:spMkLst>
        </pc:spChg>
        <pc:spChg chg="add">
          <ac:chgData name="Kahl, Hendrik" userId="47aec54f-ffd6-4086-b9a7-dc1d8a06f5ff" providerId="ADAL" clId="{6C5CF293-80D5-4F25-A211-C517327B3D5D}" dt="2018-09-21T08:53:51.684" v="4152" actId="12788"/>
          <ac:spMkLst>
            <pc:docMk/>
            <pc:sldMk cId="559072929" sldId="444"/>
            <ac:spMk id="117" creationId="{F66F6440-EF72-4890-8E41-9AD446C9F9B5}"/>
          </ac:spMkLst>
        </pc:spChg>
        <pc:spChg chg="add">
          <ac:chgData name="Kahl, Hendrik" userId="47aec54f-ffd6-4086-b9a7-dc1d8a06f5ff" providerId="ADAL" clId="{6C5CF293-80D5-4F25-A211-C517327B3D5D}" dt="2018-09-21T08:53:51.684" v="4152" actId="12788"/>
          <ac:spMkLst>
            <pc:docMk/>
            <pc:sldMk cId="559072929" sldId="444"/>
            <ac:spMk id="124" creationId="{4BB02215-F0C7-4E0D-8B61-2CC7DEEEFF3B}"/>
          </ac:spMkLst>
        </pc:spChg>
        <pc:spChg chg="add">
          <ac:chgData name="Kahl, Hendrik" userId="47aec54f-ffd6-4086-b9a7-dc1d8a06f5ff" providerId="ADAL" clId="{6C5CF293-80D5-4F25-A211-C517327B3D5D}" dt="2018-09-21T08:53:51.684" v="4152" actId="12788"/>
          <ac:spMkLst>
            <pc:docMk/>
            <pc:sldMk cId="559072929" sldId="444"/>
            <ac:spMk id="125" creationId="{AB0268D5-E756-438B-8F00-BEDDF6A5B805}"/>
          </ac:spMkLst>
        </pc:spChg>
        <pc:spChg chg="add">
          <ac:chgData name="Kahl, Hendrik" userId="47aec54f-ffd6-4086-b9a7-dc1d8a06f5ff" providerId="ADAL" clId="{6C5CF293-80D5-4F25-A211-C517327B3D5D}" dt="2018-09-21T08:53:51.684" v="4152" actId="12788"/>
          <ac:spMkLst>
            <pc:docMk/>
            <pc:sldMk cId="559072929" sldId="444"/>
            <ac:spMk id="126" creationId="{9697C114-10D0-42B1-9353-4B784D879E66}"/>
          </ac:spMkLst>
        </pc:spChg>
        <pc:spChg chg="add">
          <ac:chgData name="Kahl, Hendrik" userId="47aec54f-ffd6-4086-b9a7-dc1d8a06f5ff" providerId="ADAL" clId="{6C5CF293-80D5-4F25-A211-C517327B3D5D}" dt="2018-09-21T08:53:51.684" v="4152" actId="12788"/>
          <ac:spMkLst>
            <pc:docMk/>
            <pc:sldMk cId="559072929" sldId="444"/>
            <ac:spMk id="127" creationId="{45453DBF-30D2-4926-B7EA-E9CFB7F2FE72}"/>
          </ac:spMkLst>
        </pc:spChg>
        <pc:spChg chg="add">
          <ac:chgData name="Kahl, Hendrik" userId="47aec54f-ffd6-4086-b9a7-dc1d8a06f5ff" providerId="ADAL" clId="{6C5CF293-80D5-4F25-A211-C517327B3D5D}" dt="2018-09-21T08:53:51.684" v="4152" actId="12788"/>
          <ac:spMkLst>
            <pc:docMk/>
            <pc:sldMk cId="559072929" sldId="444"/>
            <ac:spMk id="128" creationId="{2B1A249D-1A93-45B2-A422-94377B3A7EC0}"/>
          </ac:spMkLst>
        </pc:spChg>
        <pc:spChg chg="add">
          <ac:chgData name="Kahl, Hendrik" userId="47aec54f-ffd6-4086-b9a7-dc1d8a06f5ff" providerId="ADAL" clId="{6C5CF293-80D5-4F25-A211-C517327B3D5D}" dt="2018-09-21T08:53:51.684" v="4152" actId="12788"/>
          <ac:spMkLst>
            <pc:docMk/>
            <pc:sldMk cId="559072929" sldId="444"/>
            <ac:spMk id="129" creationId="{CEBD79CE-B1EF-4B37-9055-E42CF032D9C9}"/>
          </ac:spMkLst>
        </pc:spChg>
        <pc:grpChg chg="add mod">
          <ac:chgData name="Kahl, Hendrik" userId="47aec54f-ffd6-4086-b9a7-dc1d8a06f5ff" providerId="ADAL" clId="{6C5CF293-80D5-4F25-A211-C517327B3D5D}" dt="2018-09-21T08:40:21.095" v="3269" actId="164"/>
          <ac:grpSpMkLst>
            <pc:docMk/>
            <pc:sldMk cId="559072929" sldId="444"/>
            <ac:grpSpMk id="9" creationId="{E5BD6997-5E90-42F8-8593-C0CE7CBE6630}"/>
          </ac:grpSpMkLst>
        </pc:grpChg>
        <pc:grpChg chg="add del mod">
          <ac:chgData name="Kahl, Hendrik" userId="47aec54f-ffd6-4086-b9a7-dc1d8a06f5ff" providerId="ADAL" clId="{6C5CF293-80D5-4F25-A211-C517327B3D5D}" dt="2018-09-21T08:49:06.925" v="4076" actId="478"/>
          <ac:grpSpMkLst>
            <pc:docMk/>
            <pc:sldMk cId="559072929" sldId="444"/>
            <ac:grpSpMk id="27" creationId="{2998F2BC-C2EF-47E5-85F4-FC3079C2965A}"/>
          </ac:grpSpMkLst>
        </pc:grpChg>
        <pc:grpChg chg="add del mod">
          <ac:chgData name="Kahl, Hendrik" userId="47aec54f-ffd6-4086-b9a7-dc1d8a06f5ff" providerId="ADAL" clId="{6C5CF293-80D5-4F25-A211-C517327B3D5D}" dt="2018-09-21T08:49:06.925" v="4076" actId="478"/>
          <ac:grpSpMkLst>
            <pc:docMk/>
            <pc:sldMk cId="559072929" sldId="444"/>
            <ac:grpSpMk id="33" creationId="{FED51582-F0D3-47F8-8B51-8AD2B739A380}"/>
          </ac:grpSpMkLst>
        </pc:grpChg>
        <pc:grpChg chg="add del">
          <ac:chgData name="Kahl, Hendrik" userId="47aec54f-ffd6-4086-b9a7-dc1d8a06f5ff" providerId="ADAL" clId="{6C5CF293-80D5-4F25-A211-C517327B3D5D}" dt="2018-09-21T08:53:26.258" v="4137" actId="478"/>
          <ac:grpSpMkLst>
            <pc:docMk/>
            <pc:sldMk cId="559072929" sldId="444"/>
            <ac:grpSpMk id="45" creationId="{05042184-583F-4E81-BB44-A36FF20CB610}"/>
          </ac:grpSpMkLst>
        </pc:grpChg>
        <pc:grpChg chg="add del">
          <ac:chgData name="Kahl, Hendrik" userId="47aec54f-ffd6-4086-b9a7-dc1d8a06f5ff" providerId="ADAL" clId="{6C5CF293-80D5-4F25-A211-C517327B3D5D}" dt="2018-09-21T08:53:18.860" v="4135" actId="478"/>
          <ac:grpSpMkLst>
            <pc:docMk/>
            <pc:sldMk cId="559072929" sldId="444"/>
            <ac:grpSpMk id="50" creationId="{BDBD258A-6F92-4DA2-A654-4B86659F9E65}"/>
          </ac:grpSpMkLst>
        </pc:grpChg>
        <pc:grpChg chg="add del">
          <ac:chgData name="Kahl, Hendrik" userId="47aec54f-ffd6-4086-b9a7-dc1d8a06f5ff" providerId="ADAL" clId="{6C5CF293-80D5-4F25-A211-C517327B3D5D}" dt="2018-09-21T08:53:22.989" v="4136" actId="478"/>
          <ac:grpSpMkLst>
            <pc:docMk/>
            <pc:sldMk cId="559072929" sldId="444"/>
            <ac:grpSpMk id="53" creationId="{EC24F2F5-7C9F-4ACC-A08A-17354B061251}"/>
          </ac:grpSpMkLst>
        </pc:grpChg>
        <pc:grpChg chg="add del">
          <ac:chgData name="Kahl, Hendrik" userId="47aec54f-ffd6-4086-b9a7-dc1d8a06f5ff" providerId="ADAL" clId="{6C5CF293-80D5-4F25-A211-C517327B3D5D}" dt="2018-09-21T08:53:22.989" v="4136" actId="478"/>
          <ac:grpSpMkLst>
            <pc:docMk/>
            <pc:sldMk cId="559072929" sldId="444"/>
            <ac:grpSpMk id="57" creationId="{156E8060-96BF-4B41-AF96-81524815A9E1}"/>
          </ac:grpSpMkLst>
        </pc:grpChg>
        <pc:grpChg chg="add del">
          <ac:chgData name="Kahl, Hendrik" userId="47aec54f-ffd6-4086-b9a7-dc1d8a06f5ff" providerId="ADAL" clId="{6C5CF293-80D5-4F25-A211-C517327B3D5D}" dt="2018-09-21T08:53:22.989" v="4136" actId="478"/>
          <ac:grpSpMkLst>
            <pc:docMk/>
            <pc:sldMk cId="559072929" sldId="444"/>
            <ac:grpSpMk id="64" creationId="{2DA8A06E-859B-4B10-A9F3-1BB5AA2E576D}"/>
          </ac:grpSpMkLst>
        </pc:grpChg>
        <pc:grpChg chg="add del">
          <ac:chgData name="Kahl, Hendrik" userId="47aec54f-ffd6-4086-b9a7-dc1d8a06f5ff" providerId="ADAL" clId="{6C5CF293-80D5-4F25-A211-C517327B3D5D}" dt="2018-09-21T08:53:34.334" v="4141" actId="478"/>
          <ac:grpSpMkLst>
            <pc:docMk/>
            <pc:sldMk cId="559072929" sldId="444"/>
            <ac:grpSpMk id="75" creationId="{97AFDEAE-A75C-40BD-9F39-7BE3D5DE4B17}"/>
          </ac:grpSpMkLst>
        </pc:grpChg>
        <pc:grpChg chg="add del">
          <ac:chgData name="Kahl, Hendrik" userId="47aec54f-ffd6-4086-b9a7-dc1d8a06f5ff" providerId="ADAL" clId="{6C5CF293-80D5-4F25-A211-C517327B3D5D}" dt="2018-09-21T08:53:28.706" v="4138" actId="478"/>
          <ac:grpSpMkLst>
            <pc:docMk/>
            <pc:sldMk cId="559072929" sldId="444"/>
            <ac:grpSpMk id="81" creationId="{9B08E370-7688-46E2-B71E-129DDAB8599D}"/>
          </ac:grpSpMkLst>
        </pc:grpChg>
        <pc:grpChg chg="add del">
          <ac:chgData name="Kahl, Hendrik" userId="47aec54f-ffd6-4086-b9a7-dc1d8a06f5ff" providerId="ADAL" clId="{6C5CF293-80D5-4F25-A211-C517327B3D5D}" dt="2018-09-21T08:53:22.989" v="4136" actId="478"/>
          <ac:grpSpMkLst>
            <pc:docMk/>
            <pc:sldMk cId="559072929" sldId="444"/>
            <ac:grpSpMk id="87" creationId="{73BC13F2-2AC7-4F7B-BC34-9917F5E8B97C}"/>
          </ac:grpSpMkLst>
        </pc:grpChg>
        <pc:grpChg chg="add del">
          <ac:chgData name="Kahl, Hendrik" userId="47aec54f-ffd6-4086-b9a7-dc1d8a06f5ff" providerId="ADAL" clId="{6C5CF293-80D5-4F25-A211-C517327B3D5D}" dt="2018-09-21T08:53:22.989" v="4136" actId="478"/>
          <ac:grpSpMkLst>
            <pc:docMk/>
            <pc:sldMk cId="559072929" sldId="444"/>
            <ac:grpSpMk id="91" creationId="{616E52AC-607F-4C92-A229-72FBBA7586BC}"/>
          </ac:grpSpMkLst>
        </pc:grpChg>
        <pc:grpChg chg="add">
          <ac:chgData name="Kahl, Hendrik" userId="47aec54f-ffd6-4086-b9a7-dc1d8a06f5ff" providerId="ADAL" clId="{6C5CF293-80D5-4F25-A211-C517327B3D5D}" dt="2018-09-21T08:53:51.684" v="4152" actId="12788"/>
          <ac:grpSpMkLst>
            <pc:docMk/>
            <pc:sldMk cId="559072929" sldId="444"/>
            <ac:grpSpMk id="100" creationId="{DA5193A5-0502-43DB-BFFA-21490C37B739}"/>
          </ac:grpSpMkLst>
        </pc:grpChg>
        <pc:grpChg chg="add">
          <ac:chgData name="Kahl, Hendrik" userId="47aec54f-ffd6-4086-b9a7-dc1d8a06f5ff" providerId="ADAL" clId="{6C5CF293-80D5-4F25-A211-C517327B3D5D}" dt="2018-09-21T08:53:51.684" v="4152" actId="12788"/>
          <ac:grpSpMkLst>
            <pc:docMk/>
            <pc:sldMk cId="559072929" sldId="444"/>
            <ac:grpSpMk id="105" creationId="{822889F4-B888-45C3-A365-17378DE0CEFB}"/>
          </ac:grpSpMkLst>
        </pc:grpChg>
        <pc:grpChg chg="add">
          <ac:chgData name="Kahl, Hendrik" userId="47aec54f-ffd6-4086-b9a7-dc1d8a06f5ff" providerId="ADAL" clId="{6C5CF293-80D5-4F25-A211-C517327B3D5D}" dt="2018-09-21T08:53:51.684" v="4152" actId="12788"/>
          <ac:grpSpMkLst>
            <pc:docMk/>
            <pc:sldMk cId="559072929" sldId="444"/>
            <ac:grpSpMk id="108" creationId="{D2D4A249-4C24-4D5F-91B1-35372D1EB7FA}"/>
          </ac:grpSpMkLst>
        </pc:grpChg>
        <pc:grpChg chg="add">
          <ac:chgData name="Kahl, Hendrik" userId="47aec54f-ffd6-4086-b9a7-dc1d8a06f5ff" providerId="ADAL" clId="{6C5CF293-80D5-4F25-A211-C517327B3D5D}" dt="2018-09-21T08:53:51.684" v="4152" actId="12788"/>
          <ac:grpSpMkLst>
            <pc:docMk/>
            <pc:sldMk cId="559072929" sldId="444"/>
            <ac:grpSpMk id="112" creationId="{2B0662F4-8C7A-4C41-A79B-23C6F7187CAC}"/>
          </ac:grpSpMkLst>
        </pc:grpChg>
        <pc:grpChg chg="add">
          <ac:chgData name="Kahl, Hendrik" userId="47aec54f-ffd6-4086-b9a7-dc1d8a06f5ff" providerId="ADAL" clId="{6C5CF293-80D5-4F25-A211-C517327B3D5D}" dt="2018-09-21T08:53:51.684" v="4152" actId="12788"/>
          <ac:grpSpMkLst>
            <pc:docMk/>
            <pc:sldMk cId="559072929" sldId="444"/>
            <ac:grpSpMk id="119" creationId="{C6DDB8E8-D2BE-4353-9172-36E06ADF9B35}"/>
          </ac:grpSpMkLst>
        </pc:grpChg>
        <pc:grpChg chg="add">
          <ac:chgData name="Kahl, Hendrik" userId="47aec54f-ffd6-4086-b9a7-dc1d8a06f5ff" providerId="ADAL" clId="{6C5CF293-80D5-4F25-A211-C517327B3D5D}" dt="2018-09-21T08:53:51.684" v="4152" actId="12788"/>
          <ac:grpSpMkLst>
            <pc:docMk/>
            <pc:sldMk cId="559072929" sldId="444"/>
            <ac:grpSpMk id="130" creationId="{DF5DD16E-3AB6-423B-AB71-9E505575B092}"/>
          </ac:grpSpMkLst>
        </pc:grpChg>
        <pc:grpChg chg="add">
          <ac:chgData name="Kahl, Hendrik" userId="47aec54f-ffd6-4086-b9a7-dc1d8a06f5ff" providerId="ADAL" clId="{6C5CF293-80D5-4F25-A211-C517327B3D5D}" dt="2018-09-21T08:53:51.684" v="4152" actId="12788"/>
          <ac:grpSpMkLst>
            <pc:docMk/>
            <pc:sldMk cId="559072929" sldId="444"/>
            <ac:grpSpMk id="136" creationId="{29D11DFD-6640-4868-81B2-DCDC3C89716E}"/>
          </ac:grpSpMkLst>
        </pc:grpChg>
        <pc:grpChg chg="add">
          <ac:chgData name="Kahl, Hendrik" userId="47aec54f-ffd6-4086-b9a7-dc1d8a06f5ff" providerId="ADAL" clId="{6C5CF293-80D5-4F25-A211-C517327B3D5D}" dt="2018-09-21T08:53:51.684" v="4152" actId="12788"/>
          <ac:grpSpMkLst>
            <pc:docMk/>
            <pc:sldMk cId="559072929" sldId="444"/>
            <ac:grpSpMk id="142" creationId="{BE739C8E-27D5-415F-A7C3-2B5922765ADE}"/>
          </ac:grpSpMkLst>
        </pc:grpChg>
        <pc:grpChg chg="add">
          <ac:chgData name="Kahl, Hendrik" userId="47aec54f-ffd6-4086-b9a7-dc1d8a06f5ff" providerId="ADAL" clId="{6C5CF293-80D5-4F25-A211-C517327B3D5D}" dt="2018-09-21T08:53:51.684" v="4152" actId="12788"/>
          <ac:grpSpMkLst>
            <pc:docMk/>
            <pc:sldMk cId="559072929" sldId="444"/>
            <ac:grpSpMk id="146" creationId="{2A2DD921-42F8-428C-AF34-AA3C6B7CACEE}"/>
          </ac:grpSpMkLst>
        </pc:grpChg>
        <pc:grpChg chg="add">
          <ac:chgData name="Kahl, Hendrik" userId="47aec54f-ffd6-4086-b9a7-dc1d8a06f5ff" providerId="ADAL" clId="{6C5CF293-80D5-4F25-A211-C517327B3D5D}" dt="2018-09-21T08:53:51.684" v="4152" actId="12788"/>
          <ac:grpSpMkLst>
            <pc:docMk/>
            <pc:sldMk cId="559072929" sldId="444"/>
            <ac:grpSpMk id="150" creationId="{241F3F0C-4CCF-470C-8EA2-F56A4CF10B03}"/>
          </ac:grpSpMkLst>
        </pc:grpChg>
        <pc:picChg chg="add del mod">
          <ac:chgData name="Kahl, Hendrik" userId="47aec54f-ffd6-4086-b9a7-dc1d8a06f5ff" providerId="ADAL" clId="{6C5CF293-80D5-4F25-A211-C517327B3D5D}" dt="2018-09-21T08:49:59.151" v="4107" actId="1038"/>
          <ac:picMkLst>
            <pc:docMk/>
            <pc:sldMk cId="559072929" sldId="444"/>
            <ac:picMk id="1030" creationId="{9876AF0F-16B4-4918-B6AF-125D236020F6}"/>
          </ac:picMkLst>
        </pc:picChg>
        <pc:picChg chg="add del mod">
          <ac:chgData name="Kahl, Hendrik" userId="47aec54f-ffd6-4086-b9a7-dc1d8a06f5ff" providerId="ADAL" clId="{6C5CF293-80D5-4F25-A211-C517327B3D5D}" dt="2018-09-21T08:11:19.121" v="2923" actId="478"/>
          <ac:picMkLst>
            <pc:docMk/>
            <pc:sldMk cId="559072929" sldId="444"/>
            <ac:picMk id="1032" creationId="{E97CF45C-291D-4699-9A01-5A10FB662636}"/>
          </ac:picMkLst>
        </pc:picChg>
        <pc:picChg chg="add del mod">
          <ac:chgData name="Kahl, Hendrik" userId="47aec54f-ffd6-4086-b9a7-dc1d8a06f5ff" providerId="ADAL" clId="{6C5CF293-80D5-4F25-A211-C517327B3D5D}" dt="2018-09-21T08:49:59.151" v="4107" actId="1038"/>
          <ac:picMkLst>
            <pc:docMk/>
            <pc:sldMk cId="559072929" sldId="444"/>
            <ac:picMk id="1038" creationId="{51D6392C-A552-443B-AE77-191855717E9D}"/>
          </ac:picMkLst>
        </pc:picChg>
        <pc:picChg chg="add del mod">
          <ac:chgData name="Kahl, Hendrik" userId="47aec54f-ffd6-4086-b9a7-dc1d8a06f5ff" providerId="ADAL" clId="{6C5CF293-80D5-4F25-A211-C517327B3D5D}" dt="2018-09-21T08:49:59.151" v="4107" actId="1038"/>
          <ac:picMkLst>
            <pc:docMk/>
            <pc:sldMk cId="559072929" sldId="444"/>
            <ac:picMk id="1040" creationId="{618D7B35-5399-4A4E-8CD5-A2AE52CE3E23}"/>
          </ac:picMkLst>
        </pc:picChg>
        <pc:picChg chg="add del mod">
          <ac:chgData name="Kahl, Hendrik" userId="47aec54f-ffd6-4086-b9a7-dc1d8a06f5ff" providerId="ADAL" clId="{6C5CF293-80D5-4F25-A211-C517327B3D5D}" dt="2018-09-21T08:53:40.494" v="4149" actId="478"/>
          <ac:picMkLst>
            <pc:docMk/>
            <pc:sldMk cId="559072929" sldId="444"/>
            <ac:picMk id="1042" creationId="{EB57B982-E15A-4D86-A953-3FF00E4A44AB}"/>
          </ac:picMkLst>
        </pc:picChg>
        <pc:picChg chg="add del mod">
          <ac:chgData name="Kahl, Hendrik" userId="47aec54f-ffd6-4086-b9a7-dc1d8a06f5ff" providerId="ADAL" clId="{6C5CF293-80D5-4F25-A211-C517327B3D5D}" dt="2018-09-21T08:50:02.190" v="4108" actId="1076"/>
          <ac:picMkLst>
            <pc:docMk/>
            <pc:sldMk cId="559072929" sldId="444"/>
            <ac:picMk id="1044" creationId="{3842845D-D1B2-45D2-989E-6154E0AC4AF6}"/>
          </ac:picMkLst>
        </pc:picChg>
        <pc:cxnChg chg="add del">
          <ac:chgData name="Kahl, Hendrik" userId="47aec54f-ffd6-4086-b9a7-dc1d8a06f5ff" providerId="ADAL" clId="{6C5CF293-80D5-4F25-A211-C517327B3D5D}" dt="2018-09-21T08:35:08.147" v="3245" actId="478"/>
          <ac:cxnSpMkLst>
            <pc:docMk/>
            <pc:sldMk cId="559072929" sldId="444"/>
            <ac:cxnSpMk id="21" creationId="{3B8322D5-BEB9-4CDC-990C-FB7DF126F20F}"/>
          </ac:cxnSpMkLst>
        </pc:cxnChg>
        <pc:cxnChg chg="add">
          <ac:chgData name="Kahl, Hendrik" userId="47aec54f-ffd6-4086-b9a7-dc1d8a06f5ff" providerId="ADAL" clId="{6C5CF293-80D5-4F25-A211-C517327B3D5D}" dt="2018-09-21T08:50:57.192" v="4113" actId="12788"/>
          <ac:cxnSpMkLst>
            <pc:docMk/>
            <pc:sldMk cId="559072929" sldId="444"/>
            <ac:cxnSpMk id="63" creationId="{DE1C442E-E04C-43EF-B46A-70D78BFF740A}"/>
          </ac:cxnSpMkLst>
        </pc:cxnChg>
        <pc:cxnChg chg="add">
          <ac:chgData name="Kahl, Hendrik" userId="47aec54f-ffd6-4086-b9a7-dc1d8a06f5ff" providerId="ADAL" clId="{6C5CF293-80D5-4F25-A211-C517327B3D5D}" dt="2018-09-21T08:53:51.684" v="4152" actId="12788"/>
          <ac:cxnSpMkLst>
            <pc:docMk/>
            <pc:sldMk cId="559072929" sldId="444"/>
            <ac:cxnSpMk id="118" creationId="{34DB2B12-85AB-4970-9246-735661591993}"/>
          </ac:cxnSpMkLst>
        </pc:cxnChg>
      </pc:sldChg>
      <pc:sldChg chg="add">
        <pc:chgData name="Kahl, Hendrik" userId="47aec54f-ffd6-4086-b9a7-dc1d8a06f5ff" providerId="ADAL" clId="{6C5CF293-80D5-4F25-A211-C517327B3D5D}" dt="2018-09-24T07:17:07.474" v="4458" actId="12788"/>
        <pc:sldMkLst>
          <pc:docMk/>
          <pc:sldMk cId="3634449589" sldId="445"/>
        </pc:sldMkLst>
      </pc:sldChg>
      <pc:sldChg chg="add ord modNotesTx">
        <pc:chgData name="Kahl, Hendrik" userId="47aec54f-ffd6-4086-b9a7-dc1d8a06f5ff" providerId="ADAL" clId="{6C5CF293-80D5-4F25-A211-C517327B3D5D}" dt="2018-09-24T12:31:18.484" v="5894" actId="12788"/>
        <pc:sldMkLst>
          <pc:docMk/>
          <pc:sldMk cId="536058696" sldId="453"/>
        </pc:sldMkLst>
      </pc:sldChg>
      <pc:sldChg chg="add modNotesTx">
        <pc:chgData name="Kahl, Hendrik" userId="47aec54f-ffd6-4086-b9a7-dc1d8a06f5ff" providerId="ADAL" clId="{6C5CF293-80D5-4F25-A211-C517327B3D5D}" dt="2018-09-24T12:30:58.652" v="5893" actId="20577"/>
        <pc:sldMkLst>
          <pc:docMk/>
          <pc:sldMk cId="2585139535" sldId="454"/>
        </pc:sldMkLst>
      </pc:sldChg>
      <pc:sldChg chg="addSp delSp modSp add ord modAnim modNotesTx">
        <pc:chgData name="Kahl, Hendrik" userId="47aec54f-ffd6-4086-b9a7-dc1d8a06f5ff" providerId="ADAL" clId="{6C5CF293-80D5-4F25-A211-C517327B3D5D}" dt="2018-09-24T14:37:04.571" v="7367" actId="12788"/>
        <pc:sldMkLst>
          <pc:docMk/>
          <pc:sldMk cId="2103888479" sldId="455"/>
        </pc:sldMkLst>
        <pc:spChg chg="del">
          <ac:chgData name="Kahl, Hendrik" userId="47aec54f-ffd6-4086-b9a7-dc1d8a06f5ff" providerId="ADAL" clId="{6C5CF293-80D5-4F25-A211-C517327B3D5D}" dt="2018-09-24T08:56:08.280" v="5493" actId="478"/>
          <ac:spMkLst>
            <pc:docMk/>
            <pc:sldMk cId="2103888479" sldId="455"/>
            <ac:spMk id="2" creationId="{62CA4603-636D-4865-8EFA-CD3FC2754D4F}"/>
          </ac:spMkLst>
        </pc:spChg>
        <pc:spChg chg="add del mod">
          <ac:chgData name="Kahl, Hendrik" userId="47aec54f-ffd6-4086-b9a7-dc1d8a06f5ff" providerId="ADAL" clId="{6C5CF293-80D5-4F25-A211-C517327B3D5D}" dt="2018-09-24T14:36:54.367" v="7364" actId="478"/>
          <ac:spMkLst>
            <pc:docMk/>
            <pc:sldMk cId="2103888479" sldId="455"/>
            <ac:spMk id="3" creationId="{635517BD-857B-41F9-ACB2-7F430964EA34}"/>
          </ac:spMkLst>
        </pc:spChg>
        <pc:spChg chg="add mod">
          <ac:chgData name="Kahl, Hendrik" userId="47aec54f-ffd6-4086-b9a7-dc1d8a06f5ff" providerId="ADAL" clId="{6C5CF293-80D5-4F25-A211-C517327B3D5D}" dt="2018-09-24T08:56:27.183" v="5499" actId="122"/>
          <ac:spMkLst>
            <pc:docMk/>
            <pc:sldMk cId="2103888479" sldId="455"/>
            <ac:spMk id="4" creationId="{28666804-E798-47CE-8252-2B5F41BAC345}"/>
          </ac:spMkLst>
        </pc:spChg>
        <pc:spChg chg="add del mod">
          <ac:chgData name="Kahl, Hendrik" userId="47aec54f-ffd6-4086-b9a7-dc1d8a06f5ff" providerId="ADAL" clId="{6C5CF293-80D5-4F25-A211-C517327B3D5D}" dt="2018-09-24T14:36:55.276" v="7365" actId="478"/>
          <ac:spMkLst>
            <pc:docMk/>
            <pc:sldMk cId="2103888479" sldId="455"/>
            <ac:spMk id="6" creationId="{BFBAE052-27BE-4368-B39C-863B6936070C}"/>
          </ac:spMkLst>
        </pc:spChg>
        <pc:picChg chg="add mod">
          <ac:chgData name="Kahl, Hendrik" userId="47aec54f-ffd6-4086-b9a7-dc1d8a06f5ff" providerId="ADAL" clId="{6C5CF293-80D5-4F25-A211-C517327B3D5D}" dt="2018-09-24T14:37:04.571" v="7367" actId="12788"/>
          <ac:picMkLst>
            <pc:docMk/>
            <pc:sldMk cId="2103888479" sldId="455"/>
            <ac:picMk id="3074" creationId="{6ECCD583-FDD5-4B1C-AD3E-B14C4B13DB33}"/>
          </ac:picMkLst>
        </pc:picChg>
      </pc:sldChg>
      <pc:sldChg chg="modSp add del">
        <pc:chgData name="Kahl, Hendrik" userId="47aec54f-ffd6-4086-b9a7-dc1d8a06f5ff" providerId="ADAL" clId="{6C5CF293-80D5-4F25-A211-C517327B3D5D}" dt="2018-09-24T07:37:31.460" v="5191" actId="2696"/>
        <pc:sldMkLst>
          <pc:docMk/>
          <pc:sldMk cId="3418853202" sldId="455"/>
        </pc:sldMkLst>
        <pc:picChg chg="mod">
          <ac:chgData name="Kahl, Hendrik" userId="47aec54f-ffd6-4086-b9a7-dc1d8a06f5ff" providerId="ADAL" clId="{6C5CF293-80D5-4F25-A211-C517327B3D5D}" dt="2018-09-24T07:37:09.844" v="5190" actId="2696"/>
          <ac:picMkLst>
            <pc:docMk/>
            <pc:sldMk cId="3418853202" sldId="455"/>
            <ac:picMk id="6" creationId="{00000000-0000-0000-0000-000000000000}"/>
          </ac:picMkLst>
        </pc:picChg>
      </pc:sldChg>
      <pc:sldChg chg="addSp delSp modSp add">
        <pc:chgData name="Kahl, Hendrik" userId="47aec54f-ffd6-4086-b9a7-dc1d8a06f5ff" providerId="ADAL" clId="{6C5CF293-80D5-4F25-A211-C517327B3D5D}" dt="2018-09-24T14:10:27.440" v="7361" actId="1037"/>
        <pc:sldMkLst>
          <pc:docMk/>
          <pc:sldMk cId="460715042" sldId="465"/>
        </pc:sldMkLst>
        <pc:spChg chg="add del mod">
          <ac:chgData name="Kahl, Hendrik" userId="47aec54f-ffd6-4086-b9a7-dc1d8a06f5ff" providerId="ADAL" clId="{6C5CF293-80D5-4F25-A211-C517327B3D5D}" dt="2018-09-24T14:09:04.633" v="7295" actId="478"/>
          <ac:spMkLst>
            <pc:docMk/>
            <pc:sldMk cId="460715042" sldId="465"/>
            <ac:spMk id="19" creationId="{B487DADD-CB82-49AC-BC42-9A75F47EAEC2}"/>
          </ac:spMkLst>
        </pc:spChg>
        <pc:spChg chg="add mod">
          <ac:chgData name="Kahl, Hendrik" userId="47aec54f-ffd6-4086-b9a7-dc1d8a06f5ff" providerId="ADAL" clId="{6C5CF293-80D5-4F25-A211-C517327B3D5D}" dt="2018-09-24T14:10:27.440" v="7361" actId="1037"/>
          <ac:spMkLst>
            <pc:docMk/>
            <pc:sldMk cId="460715042" sldId="465"/>
            <ac:spMk id="21" creationId="{3F82A3AF-B6B9-4DE1-BDFB-4D8416F0B0EB}"/>
          </ac:spMkLst>
        </pc:spChg>
        <pc:spChg chg="add mod">
          <ac:chgData name="Kahl, Hendrik" userId="47aec54f-ffd6-4086-b9a7-dc1d8a06f5ff" providerId="ADAL" clId="{6C5CF293-80D5-4F25-A211-C517327B3D5D}" dt="2018-09-24T14:10:27.440" v="7361" actId="1037"/>
          <ac:spMkLst>
            <pc:docMk/>
            <pc:sldMk cId="460715042" sldId="465"/>
            <ac:spMk id="23" creationId="{853A8488-DD45-4EC3-A6A0-EB3B9190419F}"/>
          </ac:spMkLst>
        </pc:spChg>
        <pc:spChg chg="del">
          <ac:chgData name="Kahl, Hendrik" userId="47aec54f-ffd6-4086-b9a7-dc1d8a06f5ff" providerId="ADAL" clId="{6C5CF293-80D5-4F25-A211-C517327B3D5D}" dt="2018-09-24T14:05:54.444" v="7215" actId="478"/>
          <ac:spMkLst>
            <pc:docMk/>
            <pc:sldMk cId="460715042" sldId="465"/>
            <ac:spMk id="28" creationId="{00000000-0000-0000-0000-000000000000}"/>
          </ac:spMkLst>
        </pc:spChg>
        <pc:spChg chg="add del mod">
          <ac:chgData name="Kahl, Hendrik" userId="47aec54f-ffd6-4086-b9a7-dc1d8a06f5ff" providerId="ADAL" clId="{6C5CF293-80D5-4F25-A211-C517327B3D5D}" dt="2018-09-24T14:09:06.337" v="7296" actId="478"/>
          <ac:spMkLst>
            <pc:docMk/>
            <pc:sldMk cId="460715042" sldId="465"/>
            <ac:spMk id="31" creationId="{A30D3E79-81E1-4FA0-916A-50A93B7A19D2}"/>
          </ac:spMkLst>
        </pc:spChg>
        <pc:spChg chg="add mod">
          <ac:chgData name="Kahl, Hendrik" userId="47aec54f-ffd6-4086-b9a7-dc1d8a06f5ff" providerId="ADAL" clId="{6C5CF293-80D5-4F25-A211-C517327B3D5D}" dt="2018-09-24T14:10:27.440" v="7361" actId="1037"/>
          <ac:spMkLst>
            <pc:docMk/>
            <pc:sldMk cId="460715042" sldId="465"/>
            <ac:spMk id="32" creationId="{6EA9692E-FF09-4F44-99E2-065D6CBD9171}"/>
          </ac:spMkLst>
        </pc:spChg>
        <pc:spChg chg="add mod">
          <ac:chgData name="Kahl, Hendrik" userId="47aec54f-ffd6-4086-b9a7-dc1d8a06f5ff" providerId="ADAL" clId="{6C5CF293-80D5-4F25-A211-C517327B3D5D}" dt="2018-09-24T14:10:27.440" v="7361" actId="1037"/>
          <ac:spMkLst>
            <pc:docMk/>
            <pc:sldMk cId="460715042" sldId="465"/>
            <ac:spMk id="33" creationId="{5EB028F3-5A79-4C8E-AA5C-4A5B802C44A7}"/>
          </ac:spMkLst>
        </pc:spChg>
        <pc:grpChg chg="add mod">
          <ac:chgData name="Kahl, Hendrik" userId="47aec54f-ffd6-4086-b9a7-dc1d8a06f5ff" providerId="ADAL" clId="{6C5CF293-80D5-4F25-A211-C517327B3D5D}" dt="2018-09-24T14:10:27.440" v="7361" actId="1037"/>
          <ac:grpSpMkLst>
            <pc:docMk/>
            <pc:sldMk cId="460715042" sldId="465"/>
            <ac:grpSpMk id="2" creationId="{83A13727-31EA-46D1-9AFA-C3F2ADB0004E}"/>
          </ac:grpSpMkLst>
        </pc:grpChg>
        <pc:grpChg chg="mod">
          <ac:chgData name="Kahl, Hendrik" userId="47aec54f-ffd6-4086-b9a7-dc1d8a06f5ff" providerId="ADAL" clId="{6C5CF293-80D5-4F25-A211-C517327B3D5D}" dt="2018-09-24T14:06:37.738" v="7223" actId="12788"/>
          <ac:grpSpMkLst>
            <pc:docMk/>
            <pc:sldMk cId="460715042" sldId="465"/>
            <ac:grpSpMk id="4"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6"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8"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16" creationId="{00000000-0000-0000-0000-000000000000}"/>
          </ac:grpSpMkLst>
        </pc:grpChg>
      </pc:sldChg>
      <pc:sldMasterChg chg="delSldLayout">
        <pc:chgData name="Kahl, Hendrik" userId="47aec54f-ffd6-4086-b9a7-dc1d8a06f5ff" providerId="ADAL" clId="{6C5CF293-80D5-4F25-A211-C517327B3D5D}" dt="2018-09-24T07:37:31.462" v="5192" actId="2696"/>
        <pc:sldMasterMkLst>
          <pc:docMk/>
          <pc:sldMasterMk cId="3408294523" sldId="2147483733"/>
        </pc:sldMasterMkLst>
        <pc:sldLayoutChg chg="del">
          <pc:chgData name="Kahl, Hendrik" userId="47aec54f-ffd6-4086-b9a7-dc1d8a06f5ff" providerId="ADAL" clId="{6C5CF293-80D5-4F25-A211-C517327B3D5D}" dt="2018-09-24T07:37:31.462" v="5192" actId="2696"/>
          <pc:sldLayoutMkLst>
            <pc:docMk/>
            <pc:sldMasterMk cId="3408294523" sldId="2147483733"/>
            <pc:sldLayoutMk cId="3527932825" sldId="21474837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hed.co/FvU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Before we get started with technical details, let’s first discuss this pizza model.</a:t>
            </a:r>
          </a:p>
          <a:p>
            <a:endParaRPr lang="en-US" dirty="0"/>
          </a:p>
          <a:p>
            <a:r>
              <a:rPr lang="en-US" dirty="0"/>
              <a:t>To bake a pizza, you need lots of different things – starting with an infrastructure / utilities like power (gas, electrical), an oven and a baking tray to put your pizza into the oven. Of course you would also need all the ingredients to make a pizza – pizza dough, a sauce, some topping and lots of cheese.</a:t>
            </a:r>
          </a:p>
          <a:p>
            <a:endParaRPr lang="en-US" dirty="0"/>
          </a:p>
          <a:p>
            <a:r>
              <a:rPr lang="en-US" dirty="0"/>
              <a:t>Now it is possible to bundle few of these pizza building blocks and make them available “as a service” or abstraction. The less bundles you have the higher your flexibility. The more bundles you use the easier it gets for standard requests to be fulfilled, but of course you are limited to what is provided. Similarly you can look at an IT stack. </a:t>
            </a:r>
          </a:p>
          <a:p>
            <a:endParaRPr lang="en-US" dirty="0"/>
          </a:p>
          <a:p>
            <a:r>
              <a:rPr lang="en-US" dirty="0"/>
              <a:t>For example, if you don’t want to bake a pizza you can order something on the internet. Usually they have a variety of sauce, toppings and extra cheese. But for any special requirements you are limited to what your provider offers. </a:t>
            </a:r>
          </a:p>
          <a:p>
            <a:endParaRPr lang="en-US" dirty="0"/>
          </a:p>
          <a:p>
            <a:r>
              <a:rPr lang="en-US" dirty="0"/>
              <a:t>Also you can rent a kitchen – infrastructure – but dishes may not be provided. This would be yet another (service) level or bundle. From an IT perspective you get (virtual) hardware from an infrastructure provider and most of the time the resources are already combined with an operating system. When using container technology, you get the runtime in addition. It will allow you to run most applications with a application server of your choice. </a:t>
            </a:r>
          </a:p>
          <a:p>
            <a:r>
              <a:rPr lang="en-US" dirty="0"/>
              <a:t>If you move on to a platform (like Neo or Cloud Foundry) you are limited to the app server offered by the platform.</a:t>
            </a:r>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3319566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introduced micro services, every outage is like a murder mystery”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304974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tackle databases? </a:t>
            </a:r>
          </a:p>
          <a:p>
            <a:endParaRPr lang="en-US" dirty="0"/>
          </a:p>
          <a:p>
            <a:r>
              <a:rPr lang="en-US" dirty="0"/>
              <a:t>Containerize databases?</a:t>
            </a:r>
          </a:p>
          <a:p>
            <a:endParaRPr lang="en-US" dirty="0"/>
          </a:p>
          <a:p>
            <a:r>
              <a:rPr lang="en-US" dirty="0"/>
              <a:t>Not every database is build in a way that it can run within a container (with PID 0). There is no perfect solution (yet).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02659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3605729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High level of support and platform services available, limited resource consumption per microservice and low level of legacy code are assumed (e.g. Currency Conversion, Consent Management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1">
                    <a:lumMod val="75000"/>
                  </a:schemeClr>
                </a:solidFill>
              </a:rPr>
              <a:t>Cloud Foundry recommended</a:t>
            </a:r>
          </a:p>
          <a:p>
            <a:pPr marL="179964" lvl="1" indent="-179964" defTabSz="1088558">
              <a:lnSpc>
                <a:spcPct val="107000"/>
              </a:lnSpc>
              <a:spcBef>
                <a:spcPts val="600"/>
              </a:spcBef>
              <a:buClr>
                <a:srgbClr val="0FAAFF"/>
              </a:buClr>
              <a:buFont typeface="Wingdings" pitchFamily="2" charset="2"/>
              <a:buChar char="§"/>
            </a:pPr>
            <a:r>
              <a:rPr lang="en-US" sz="1400" dirty="0">
                <a:latin typeface="Arial" panose="020B0604020202020204" pitchFamily="34" charset="0"/>
                <a:cs typeface="Arial" panose="020B0604020202020204" pitchFamily="34" charset="0"/>
              </a:rPr>
              <a:t>Consequences: adopt microservice architecture and 12 factor app</a:t>
            </a:r>
          </a:p>
          <a:p>
            <a:pPr defTabSz="1088231">
              <a:lnSpc>
                <a:spcPct val="107000"/>
              </a:lnSpc>
              <a:spcBef>
                <a:spcPts val="600"/>
              </a:spcBef>
              <a:buClr>
                <a:srgbClr val="F0AB00"/>
              </a:buClr>
            </a:pPr>
            <a:br>
              <a:rPr lang="en-US" sz="1400" b="1" dirty="0">
                <a:solidFill>
                  <a:srgbClr val="000000"/>
                </a:solidFill>
              </a:rPr>
            </a:br>
            <a:r>
              <a:rPr lang="en-US" sz="1400" b="1" dirty="0">
                <a:solidFill>
                  <a:srgbClr val="000000"/>
                </a:solidFill>
              </a:rPr>
              <a:t>New and existing Backing Service </a:t>
            </a:r>
          </a:p>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Low level of platform service support assumed acceptable, direct infrastructure access needed (e.g. HANA, Data Hub, Machine Learning)</a:t>
            </a:r>
            <a:br>
              <a:rPr lang="en-US" sz="1400" dirty="0"/>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endParaRPr lang="en-US" sz="1400" dirty="0">
              <a:solidFill>
                <a:schemeClr val="accent3"/>
              </a:solidFill>
            </a:endParaRPr>
          </a:p>
          <a:p>
            <a:pPr marL="0" lvl="1" defTabSz="1088231">
              <a:lnSpc>
                <a:spcPct val="107000"/>
              </a:lnSpc>
              <a:spcBef>
                <a:spcPts val="600"/>
              </a:spcBef>
              <a:buClr>
                <a:srgbClr val="F0AB00"/>
              </a:buClr>
              <a:buNone/>
            </a:pPr>
            <a:br>
              <a:rPr lang="en-US" sz="1400" b="1" dirty="0">
                <a:solidFill>
                  <a:srgbClr val="000000"/>
                </a:solidFill>
              </a:rPr>
            </a:br>
            <a:r>
              <a:rPr lang="en-US" sz="1400" b="1" dirty="0"/>
              <a:t>Existing Business Application</a:t>
            </a:r>
          </a:p>
          <a:p>
            <a:pPr marL="285750" lvl="1" indent="-285750" defTabSz="1088231">
              <a:lnSpc>
                <a:spcPct val="107000"/>
              </a:lnSpc>
              <a:spcBef>
                <a:spcPts val="600"/>
              </a:spcBef>
              <a:buClr>
                <a:schemeClr val="accent1"/>
              </a:buClr>
              <a:buFont typeface="Wingdings" panose="05000000000000000000" pitchFamily="2" charset="2"/>
              <a:buChar char="§"/>
            </a:pPr>
            <a:r>
              <a:rPr lang="en-US" sz="1400" dirty="0"/>
              <a:t>High level of existing code assumed, high requirements for resource consumption per (micro)service, stateful apps or service mesh capabilities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189383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u="sng" kern="1200" dirty="0">
                <a:solidFill>
                  <a:schemeClr val="tx1"/>
                </a:solidFill>
                <a:effectLst/>
                <a:latin typeface="+mn-lt"/>
                <a:ea typeface="+mn-ea"/>
                <a:cs typeface="+mn-cs"/>
                <a:hlinkClick r:id="rId3"/>
              </a:rPr>
              <a:t>https://sched.co/FvUa</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3925277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99839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is that simple, why haven’t we adopted it yet? </a:t>
            </a:r>
          </a:p>
          <a:p>
            <a:r>
              <a:rPr lang="en-US" dirty="0"/>
              <a:t>Why are we talking about Docker &amp; Kubernetes now? </a:t>
            </a:r>
          </a:p>
          <a:p>
            <a:endParaRPr lang="en-US" dirty="0"/>
          </a:p>
          <a:p>
            <a:r>
              <a:rPr lang="en-US" dirty="0"/>
              <a:t>Well, Docker &amp; K8s are not “new” as such. The technology is around for quite some time. But it takes some time until a technology is “enterprise ready” + Enterprise IT takes some time to pick up trends. With Docker &amp; K8s though, we’re somewhere doing quite well / are not that late.</a:t>
            </a:r>
          </a:p>
          <a:p>
            <a:endParaRPr lang="en-US" dirty="0"/>
          </a:p>
          <a:p>
            <a:r>
              <a:rPr lang="en-US" dirty="0"/>
              <a:t>Potentially next “big” thing: watch out for “serverless” to become more and more important =&gt; Buzzwords are “</a:t>
            </a:r>
            <a:r>
              <a:rPr lang="en-US" dirty="0" err="1"/>
              <a:t>knative</a:t>
            </a:r>
            <a:r>
              <a:rPr lang="en-US" dirty="0"/>
              <a:t>” or “</a:t>
            </a:r>
            <a:r>
              <a:rPr lang="en-US" dirty="0" err="1"/>
              <a:t>kyma</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4039833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want to develop, ship and eventually run / operate software. What we do not want, is to deal with infrastructure operations and setting up complex systems to run our stack. Running through 100 pages of an installation manual is not the feasible, if you want to setup multiple instances in a short timeframe.</a:t>
            </a:r>
          </a:p>
          <a:p>
            <a:endParaRPr lang="en-US" dirty="0"/>
          </a:p>
          <a:p>
            <a:r>
              <a:rPr lang="en-US" dirty="0"/>
              <a:t>Also everyone want to use their preferred programming language like Go, Python, Java, …</a:t>
            </a:r>
          </a:p>
          <a:p>
            <a:endParaRPr lang="en-US" dirty="0"/>
          </a:p>
          <a:p>
            <a:r>
              <a:rPr lang="en-US" dirty="0"/>
              <a:t>So, what would be helpful in order to avoid complexity?</a:t>
            </a:r>
          </a:p>
          <a:p>
            <a:endParaRPr lang="en-US" dirty="0"/>
          </a:p>
          <a:p>
            <a:r>
              <a:rPr lang="en-US" dirty="0"/>
              <a:t>Here are some thoughts:</a:t>
            </a:r>
          </a:p>
          <a:p>
            <a:pPr marL="285750" indent="-285750">
              <a:buFontTx/>
              <a:buChar char="-"/>
            </a:pPr>
            <a:r>
              <a:rPr lang="en-US" dirty="0"/>
              <a:t>Automation</a:t>
            </a:r>
          </a:p>
          <a:p>
            <a:pPr marL="285750" indent="-285750">
              <a:buFontTx/>
              <a:buChar char="-"/>
            </a:pPr>
            <a:r>
              <a:rPr lang="en-US" dirty="0"/>
              <a:t>Run independent from physical hardware</a:t>
            </a:r>
          </a:p>
          <a:p>
            <a:pPr marL="285750" indent="-285750">
              <a:buFontTx/>
              <a:buChar char="-"/>
            </a:pPr>
            <a:r>
              <a:rPr lang="en-US" dirty="0"/>
              <a:t>Quick startup time</a:t>
            </a:r>
          </a:p>
          <a:p>
            <a:pPr marL="285750" indent="-285750">
              <a:buFontTx/>
              <a:buChar char="-"/>
            </a:pPr>
            <a:r>
              <a:rPr lang="en-US" dirty="0"/>
              <a:t>Service discovery</a:t>
            </a:r>
          </a:p>
          <a:p>
            <a:pPr marL="285750" indent="-285750">
              <a:buFontTx/>
              <a:buChar char="-"/>
            </a:pPr>
            <a:r>
              <a:rPr lang="en-US" dirty="0"/>
              <a:t>Plug &amp; play capabilities for installation / scaling</a:t>
            </a:r>
          </a:p>
          <a:p>
            <a:pPr marL="285750" indent="-285750">
              <a:buFontTx/>
              <a:buChar char="-"/>
            </a:pPr>
            <a:r>
              <a:rPr lang="en-US" dirty="0"/>
              <a:t>Include all dependencies to create a closed system</a:t>
            </a:r>
          </a:p>
          <a:p>
            <a:pPr marL="285750" indent="-285750">
              <a:buFontTx/>
              <a:buChar char="-"/>
            </a:pPr>
            <a:r>
              <a:rPr lang="en-US" dirty="0"/>
              <a:t>Maintain only application related code / artifacts (no OS)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3669252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Container technology is a generic approach that helps to</a:t>
            </a:r>
          </a:p>
          <a:p>
            <a:pPr marL="285750" indent="-285750">
              <a:buFontTx/>
              <a:buChar char="-"/>
            </a:pPr>
            <a:r>
              <a:rPr lang="en-US" dirty="0"/>
              <a:t>Assemble</a:t>
            </a:r>
          </a:p>
          <a:p>
            <a:pPr marL="285750" indent="-285750">
              <a:buFontTx/>
              <a:buChar char="-"/>
            </a:pPr>
            <a:r>
              <a:rPr lang="en-US" dirty="0"/>
              <a:t>Ship</a:t>
            </a:r>
          </a:p>
          <a:p>
            <a:pPr marL="285750" indent="-285750">
              <a:buFontTx/>
              <a:buChar char="-"/>
            </a:pPr>
            <a:r>
              <a:rPr lang="en-US" dirty="0"/>
              <a:t>Deploy</a:t>
            </a:r>
          </a:p>
          <a:p>
            <a:pPr marL="285750" indent="-285750">
              <a:buFontTx/>
              <a:buChar char="-"/>
            </a:pPr>
            <a:r>
              <a:rPr lang="en-US" dirty="0"/>
              <a:t>Run</a:t>
            </a:r>
          </a:p>
          <a:p>
            <a:pPr marL="0" indent="0">
              <a:buFontTx/>
              <a:buNone/>
            </a:pPr>
            <a:r>
              <a:rPr lang="en-US" dirty="0"/>
              <a:t>your software. </a:t>
            </a:r>
          </a:p>
          <a:p>
            <a:pPr marL="0" indent="0">
              <a:buFontTx/>
              <a:buNone/>
            </a:pPr>
            <a:endParaRPr lang="en-US" dirty="0"/>
          </a:p>
          <a:p>
            <a:pPr marL="0" indent="0">
              <a:buFontTx/>
              <a:buNone/>
            </a:pPr>
            <a:r>
              <a:rPr lang="en-US" dirty="0"/>
              <a:t>Docker is the container build engine &amp; runtime. Kubernetes is a powerful orchestration platform on top.</a:t>
            </a:r>
          </a:p>
          <a:p>
            <a:pPr marL="0" indent="0">
              <a:buFontTx/>
              <a:buNone/>
            </a:pPr>
            <a:endParaRPr lang="en-US" dirty="0"/>
          </a:p>
          <a:p>
            <a:pPr marL="0" indent="0">
              <a:buFontTx/>
              <a:buNone/>
            </a:pPr>
            <a:r>
              <a:rPr lang="en-US" dirty="0"/>
              <a:t>With Docker you get:</a:t>
            </a:r>
          </a:p>
          <a:p>
            <a:pPr marL="342900" indent="-342900">
              <a:buFontTx/>
              <a:buChar char="-"/>
            </a:pPr>
            <a:r>
              <a:rPr lang="en-US" dirty="0"/>
              <a:t>Portability: build once – run anywhere</a:t>
            </a:r>
          </a:p>
          <a:p>
            <a:pPr marL="342900" indent="-342900">
              <a:buFontTx/>
              <a:buChar char="-"/>
            </a:pPr>
            <a:r>
              <a:rPr lang="en-US" dirty="0"/>
              <a:t>Immutability of your packages</a:t>
            </a:r>
          </a:p>
          <a:p>
            <a:pPr marL="342900" indent="-342900">
              <a:buFontTx/>
              <a:buChar char="-"/>
            </a:pPr>
            <a:r>
              <a:rPr lang="en-US" dirty="0"/>
              <a:t>Reproducibility / pack all dependencies</a:t>
            </a:r>
          </a:p>
          <a:p>
            <a:pPr marL="342900" indent="-342900">
              <a:buFontTx/>
              <a:buChar char="-"/>
            </a:pPr>
            <a:r>
              <a:rPr lang="en-US" dirty="0"/>
              <a:t>Stackable images</a:t>
            </a:r>
          </a:p>
          <a:p>
            <a:pPr marL="342900" indent="-342900">
              <a:buFontTx/>
              <a:buChar char="-"/>
            </a:pPr>
            <a:r>
              <a:rPr lang="en-US" dirty="0"/>
              <a:t>Sharing eco-system</a:t>
            </a:r>
          </a:p>
          <a:p>
            <a:pPr marL="342900" indent="-342900">
              <a:buFontTx/>
              <a:buChar char="-"/>
            </a:pPr>
            <a:r>
              <a:rPr lang="en-US" dirty="0"/>
              <a:t>Flexibility – i.e. the programming language doesn’t matter, because you can include the runtime in the container</a:t>
            </a:r>
          </a:p>
          <a:p>
            <a:pPr marL="342900" indent="-342900">
              <a:buFontTx/>
              <a:buChar char="-"/>
            </a:pPr>
            <a:r>
              <a:rPr lang="en-US" dirty="0"/>
              <a:t>Perfect fit with CI </a:t>
            </a:r>
          </a:p>
          <a:p>
            <a:pPr marL="0" indent="0">
              <a:buFontTx/>
              <a:buNone/>
            </a:pPr>
            <a:endParaRPr lang="en-US" dirty="0"/>
          </a:p>
          <a:p>
            <a:pPr marL="0" indent="0">
              <a:buFontTx/>
              <a:buNone/>
            </a:pPr>
            <a:r>
              <a:rPr lang="en-US" dirty="0"/>
              <a:t>With Kubernetes you get:</a:t>
            </a:r>
          </a:p>
          <a:p>
            <a:pPr marL="342900" indent="-342900">
              <a:buFontTx/>
              <a:buChar char="-"/>
            </a:pPr>
            <a:r>
              <a:rPr lang="en-US" dirty="0"/>
              <a:t>Platform capabilities:</a:t>
            </a:r>
          </a:p>
          <a:p>
            <a:pPr marL="522864" lvl="1" indent="-342900">
              <a:buFontTx/>
              <a:buChar char="-"/>
            </a:pPr>
            <a:r>
              <a:rPr lang="en-US" dirty="0"/>
              <a:t>Service discovery &amp; network</a:t>
            </a:r>
          </a:p>
          <a:p>
            <a:pPr marL="522864" lvl="1" indent="-342900">
              <a:buFontTx/>
              <a:buChar char="-"/>
            </a:pPr>
            <a:r>
              <a:rPr lang="en-US" dirty="0"/>
              <a:t>Logging &amp; monitoring</a:t>
            </a:r>
          </a:p>
          <a:p>
            <a:pPr marL="522864" lvl="1" indent="-342900">
              <a:buFontTx/>
              <a:buChar char="-"/>
            </a:pPr>
            <a:r>
              <a:rPr lang="en-US" dirty="0"/>
              <a:t>Elasticity &amp; scaling</a:t>
            </a:r>
          </a:p>
          <a:p>
            <a:pPr marL="522864" lvl="1" indent="-342900">
              <a:buFontTx/>
              <a:buChar char="-"/>
            </a:pPr>
            <a:r>
              <a:rPr lang="en-US" dirty="0"/>
              <a:t>Extensibility</a:t>
            </a:r>
          </a:p>
          <a:p>
            <a:pPr marL="522864" lvl="1" indent="-342900">
              <a:buFontTx/>
              <a:buChar char="-"/>
            </a:pPr>
            <a:r>
              <a:rPr lang="en-US" dirty="0"/>
              <a:t>Storage</a:t>
            </a:r>
          </a:p>
          <a:p>
            <a:pPr marL="342900" indent="-342900">
              <a:buFontTx/>
              <a:buChar char="-"/>
            </a:pPr>
            <a:r>
              <a:rPr lang="en-US" dirty="0"/>
              <a:t>K8s is extensible + has a fast growing eco system (for helpful extensions)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588236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do.</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218128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derive from the previous slide? =&gt; it’s just another process</a:t>
            </a:r>
          </a:p>
          <a:p>
            <a:endParaRPr lang="en-US" dirty="0"/>
          </a:p>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13391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&lt;&gt; Microservices – perfect fit?</a:t>
            </a:r>
          </a:p>
          <a:p>
            <a:endParaRPr lang="en-US" dirty="0"/>
          </a:p>
          <a:p>
            <a:r>
              <a:rPr lang="en-US" dirty="0"/>
              <a:t>With all those features in mind, one could easily come to the conclusion that container and microservices are the perfect fit. And this is mostly true. However container for themselves lack of certain capabilities like service discovery. To overcome these “gaps” there are container orchestrators – the most prominent one is Kubernetes.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251659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does</a:t>
            </a:r>
            <a:r>
              <a:rPr lang="de-DE" dirty="0"/>
              <a:t> </a:t>
            </a:r>
            <a:r>
              <a:rPr lang="de-DE" dirty="0" err="1"/>
              <a:t>Kubernetes</a:t>
            </a:r>
            <a:r>
              <a:rPr lang="de-DE" dirty="0"/>
              <a:t> do </a:t>
            </a:r>
            <a:r>
              <a:rPr lang="de-DE" dirty="0" err="1"/>
              <a:t>for</a:t>
            </a:r>
            <a:r>
              <a:rPr lang="de-DE" dirty="0"/>
              <a:t> </a:t>
            </a:r>
            <a:r>
              <a:rPr lang="de-DE" dirty="0" err="1"/>
              <a:t>us</a:t>
            </a:r>
            <a:r>
              <a:rPr lang="de-DE" dirty="0"/>
              <a:t>?</a:t>
            </a:r>
          </a:p>
          <a:p>
            <a:endParaRPr lang="de-DE" dirty="0"/>
          </a:p>
          <a:p>
            <a:pPr marL="285750" indent="-285750">
              <a:buFontTx/>
              <a:buChar char="-"/>
            </a:pPr>
            <a:r>
              <a:rPr lang="de-DE" dirty="0" err="1"/>
              <a:t>Workload</a:t>
            </a:r>
            <a:r>
              <a:rPr lang="de-DE" dirty="0"/>
              <a:t> </a:t>
            </a:r>
            <a:r>
              <a:rPr lang="de-DE" dirty="0" err="1"/>
              <a:t>distribution</a:t>
            </a:r>
            <a:endParaRPr lang="de-DE" dirty="0"/>
          </a:p>
          <a:p>
            <a:pPr marL="285750" indent="-285750">
              <a:buFontTx/>
              <a:buChar char="-"/>
            </a:pPr>
            <a:r>
              <a:rPr lang="de-DE" dirty="0"/>
              <a:t>Health </a:t>
            </a:r>
            <a:r>
              <a:rPr lang="de-DE" dirty="0" err="1"/>
              <a:t>checks</a:t>
            </a:r>
            <a:r>
              <a:rPr lang="de-DE" dirty="0"/>
              <a:t> / </a:t>
            </a:r>
            <a:r>
              <a:rPr lang="de-DE" dirty="0" err="1"/>
              <a:t>restarting</a:t>
            </a:r>
            <a:endParaRPr lang="de-DE" dirty="0"/>
          </a:p>
          <a:p>
            <a:pPr marL="285750" indent="-285750">
              <a:buFontTx/>
              <a:buChar char="-"/>
            </a:pPr>
            <a:r>
              <a:rPr lang="de-DE" dirty="0"/>
              <a:t>Service </a:t>
            </a:r>
            <a:r>
              <a:rPr lang="de-DE" dirty="0" err="1"/>
              <a:t>discovery</a:t>
            </a:r>
            <a:r>
              <a:rPr lang="de-DE" dirty="0"/>
              <a:t> </a:t>
            </a:r>
          </a:p>
          <a:p>
            <a:pPr marL="285750" indent="-285750">
              <a:buFontTx/>
              <a:buChar char="-"/>
            </a:pPr>
            <a:r>
              <a:rPr lang="de-DE" dirty="0"/>
              <a:t>…</a:t>
            </a:r>
          </a:p>
          <a:p>
            <a:pPr marL="285750" indent="-285750">
              <a:buFontTx/>
              <a:buChar char="-"/>
            </a:pPr>
            <a:endParaRPr lang="de-DE" dirty="0"/>
          </a:p>
          <a:p>
            <a:pPr marL="0" indent="0">
              <a:buFontTx/>
              <a:buNone/>
            </a:pPr>
            <a:r>
              <a:rPr lang="de-DE" dirty="0" err="1"/>
              <a:t>Lets</a:t>
            </a:r>
            <a:r>
              <a:rPr lang="de-DE" dirty="0"/>
              <a:t> </a:t>
            </a:r>
            <a:r>
              <a:rPr lang="de-DE" dirty="0" err="1"/>
              <a:t>assume</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run</a:t>
            </a:r>
            <a:r>
              <a:rPr lang="de-DE" dirty="0"/>
              <a:t> </a:t>
            </a:r>
            <a:r>
              <a:rPr lang="de-DE" dirty="0" err="1"/>
              <a:t>several</a:t>
            </a:r>
            <a:r>
              <a:rPr lang="de-DE" dirty="0"/>
              <a:t> </a:t>
            </a:r>
            <a:r>
              <a:rPr lang="de-DE" dirty="0" err="1"/>
              <a:t>services</a:t>
            </a:r>
            <a:r>
              <a:rPr lang="de-DE" dirty="0"/>
              <a:t> – 6 mail </a:t>
            </a:r>
            <a:r>
              <a:rPr lang="de-DE" dirty="0" err="1"/>
              <a:t>transfer</a:t>
            </a:r>
            <a:r>
              <a:rPr lang="de-DE" dirty="0"/>
              <a:t> </a:t>
            </a:r>
            <a:r>
              <a:rPr lang="de-DE" dirty="0" err="1"/>
              <a:t>agents</a:t>
            </a:r>
            <a:r>
              <a:rPr lang="de-DE" dirty="0"/>
              <a:t> (MTA , 5 web, a </a:t>
            </a:r>
            <a:r>
              <a:rPr lang="de-DE" dirty="0" err="1"/>
              <a:t>few</a:t>
            </a:r>
            <a:r>
              <a:rPr lang="de-DE" dirty="0"/>
              <a:t> </a:t>
            </a:r>
            <a:r>
              <a:rPr lang="de-DE" dirty="0" err="1"/>
              <a:t>databases</a:t>
            </a:r>
            <a:r>
              <a:rPr lang="de-DE" dirty="0"/>
              <a:t> on </a:t>
            </a:r>
            <a:r>
              <a:rPr lang="de-DE" dirty="0" err="1"/>
              <a:t>some</a:t>
            </a:r>
            <a:r>
              <a:rPr lang="de-DE" dirty="0"/>
              <a:t> instant </a:t>
            </a:r>
            <a:r>
              <a:rPr lang="de-DE" dirty="0" err="1"/>
              <a:t>messenger</a:t>
            </a:r>
            <a:r>
              <a:rPr lang="de-DE" dirty="0"/>
              <a:t>. </a:t>
            </a:r>
            <a:r>
              <a:rPr lang="de-DE" dirty="0" err="1"/>
              <a:t>Kubernetes</a:t>
            </a:r>
            <a:r>
              <a:rPr lang="de-DE" dirty="0"/>
              <a:t> </a:t>
            </a:r>
            <a:r>
              <a:rPr lang="de-DE" dirty="0" err="1"/>
              <a:t>automatically</a:t>
            </a:r>
            <a:r>
              <a:rPr lang="de-DE" dirty="0"/>
              <a:t> </a:t>
            </a:r>
            <a:r>
              <a:rPr lang="de-DE" dirty="0" err="1"/>
              <a:t>distributes</a:t>
            </a:r>
            <a:r>
              <a:rPr lang="de-DE" dirty="0"/>
              <a:t> </a:t>
            </a:r>
            <a:r>
              <a:rPr lang="de-DE" dirty="0" err="1"/>
              <a:t>the</a:t>
            </a:r>
            <a:r>
              <a:rPr lang="de-DE" dirty="0"/>
              <a:t> </a:t>
            </a:r>
            <a:r>
              <a:rPr lang="de-DE" dirty="0" err="1"/>
              <a:t>workload</a:t>
            </a:r>
            <a:r>
              <a:rPr lang="de-DE" dirty="0"/>
              <a:t> and </a:t>
            </a:r>
            <a:r>
              <a:rPr lang="de-DE" dirty="0" err="1"/>
              <a:t>takes</a:t>
            </a:r>
            <a:r>
              <a:rPr lang="de-DE" dirty="0"/>
              <a:t> care, </a:t>
            </a:r>
            <a:r>
              <a:rPr lang="de-DE" dirty="0" err="1"/>
              <a:t>that</a:t>
            </a:r>
            <a:r>
              <a:rPr lang="de-DE" dirty="0"/>
              <a:t> </a:t>
            </a:r>
            <a:r>
              <a:rPr lang="de-DE" dirty="0" err="1"/>
              <a:t>our</a:t>
            </a:r>
            <a:r>
              <a:rPr lang="de-DE" dirty="0"/>
              <a:t> </a:t>
            </a:r>
            <a:r>
              <a:rPr lang="de-DE" dirty="0" err="1"/>
              <a:t>quorum</a:t>
            </a:r>
            <a:r>
              <a:rPr lang="de-DE" dirty="0"/>
              <a:t> </a:t>
            </a:r>
            <a:r>
              <a:rPr lang="de-DE" dirty="0" err="1"/>
              <a:t>is</a:t>
            </a:r>
            <a:r>
              <a:rPr lang="de-DE" dirty="0"/>
              <a:t> </a:t>
            </a:r>
            <a:r>
              <a:rPr lang="de-DE" dirty="0" err="1"/>
              <a:t>fulfilled</a:t>
            </a:r>
            <a:r>
              <a:rPr lang="de-DE" dirty="0"/>
              <a:t> </a:t>
            </a:r>
            <a:r>
              <a:rPr lang="de-DE" dirty="0" err="1"/>
              <a:t>by</a:t>
            </a:r>
            <a:r>
              <a:rPr lang="de-DE" dirty="0"/>
              <a:t> </a:t>
            </a:r>
            <a:r>
              <a:rPr lang="de-DE" dirty="0" err="1"/>
              <a:t>re-scheduling</a:t>
            </a:r>
            <a:r>
              <a:rPr lang="de-DE" dirty="0"/>
              <a:t> </a:t>
            </a:r>
            <a:r>
              <a:rPr lang="de-DE" dirty="0" err="1"/>
              <a:t>failed</a:t>
            </a:r>
            <a:r>
              <a:rPr lang="de-DE" dirty="0"/>
              <a:t> </a:t>
            </a:r>
            <a:r>
              <a:rPr lang="de-DE" dirty="0" err="1"/>
              <a:t>instances</a:t>
            </a:r>
            <a:r>
              <a:rPr lang="de-DE" dirty="0"/>
              <a:t>.</a:t>
            </a:r>
          </a:p>
          <a:p>
            <a:pPr marL="0" indent="0">
              <a:buFontTx/>
              <a:buNone/>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8120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2306350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3992802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697383537"/>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29138417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791981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059612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8065355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46927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93186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53037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7027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75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1383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221169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951604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483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0314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07653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28589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42799556"/>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08208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60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174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230090410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41698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359365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39092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59344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98613182"/>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imgur.com/gallery/C8WPHxw"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twitter.com/simonbrown/status/84733910487438131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twitter.com/mathiasverraes/status/711168935798902785"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DEVOPS_BORAT/status/41587168870797312"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https://jam4.sapjam.com/groups/UvgtUwzohySLY8dDvClacv/documents/F36I53Tz8JVEGyVWesgGuV/slide_viewer?_lightbox=true"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tiff"/><Relationship Id="rId7" Type="http://schemas.openxmlformats.org/officeDocument/2006/relationships/image" Target="../media/image48.tiff"/><Relationship Id="rId2" Type="http://schemas.openxmlformats.org/officeDocument/2006/relationships/image" Target="../media/image43.tiff"/><Relationship Id="rId1" Type="http://schemas.openxmlformats.org/officeDocument/2006/relationships/slideLayout" Target="../slideLayouts/slideLayout54.xml"/><Relationship Id="rId6" Type="http://schemas.openxmlformats.org/officeDocument/2006/relationships/image" Target="../media/image47.tiff"/><Relationship Id="rId5" Type="http://schemas.openxmlformats.org/officeDocument/2006/relationships/image" Target="../media/image46.tiff"/><Relationship Id="rId10" Type="http://schemas.openxmlformats.org/officeDocument/2006/relationships/image" Target="../media/image51.png"/><Relationship Id="rId4" Type="http://schemas.openxmlformats.org/officeDocument/2006/relationships/image" Target="../media/image45.tiff"/><Relationship Id="rId9" Type="http://schemas.openxmlformats.org/officeDocument/2006/relationships/image" Target="../media/image50.tiff"/></Relationships>
</file>

<file path=ppt/slides/_rels/slide19.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4.tiff"/><Relationship Id="rId7" Type="http://schemas.openxmlformats.org/officeDocument/2006/relationships/image" Target="../media/image49.png"/><Relationship Id="rId2" Type="http://schemas.openxmlformats.org/officeDocument/2006/relationships/image" Target="../media/image43.tiff"/><Relationship Id="rId1" Type="http://schemas.openxmlformats.org/officeDocument/2006/relationships/slideLayout" Target="../slideLayouts/slideLayout54.xml"/><Relationship Id="rId6" Type="http://schemas.openxmlformats.org/officeDocument/2006/relationships/image" Target="../media/image52.tiff"/><Relationship Id="rId5" Type="http://schemas.openxmlformats.org/officeDocument/2006/relationships/image" Target="../media/image46.tiff"/><Relationship Id="rId4" Type="http://schemas.openxmlformats.org/officeDocument/2006/relationships/image" Target="../media/image45.tiff"/><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wdf.sap.corp/slvi/docker-k8s-training/" TargetMode="External"/><Relationship Id="rId2" Type="http://schemas.openxmlformats.org/officeDocument/2006/relationships/image" Target="../media/image10.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54.xml"/><Relationship Id="rId4" Type="http://schemas.openxmlformats.org/officeDocument/2006/relationships/hyperlink" Target="https://sched.co/FvUa"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twitter.com/9600"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hyperlink" Target="http://blog.gardeviance.org/2012/07/adoption-cycles.html" TargetMode="External"/><Relationship Id="rId5" Type="http://schemas.openxmlformats.org/officeDocument/2006/relationships/hyperlink" Target="http://creativecommons.org/licenses/by-sa/3.0/" TargetMode="External"/><Relationship Id="rId4" Type="http://schemas.openxmlformats.org/officeDocument/2006/relationships/hyperlink" Target="https://twitter.com/swardley"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4.xml"/><Relationship Id="rId16" Type="http://schemas.openxmlformats.org/officeDocument/2006/relationships/image" Target="../media/image29.svg"/><Relationship Id="rId1" Type="http://schemas.openxmlformats.org/officeDocument/2006/relationships/slideLayout" Target="../slideLayouts/slideLayout9.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12.jpg"/><Relationship Id="rId2" Type="http://schemas.openxmlformats.org/officeDocument/2006/relationships/notesSlide" Target="../notesSlides/notesSlide5.xml"/><Relationship Id="rId16" Type="http://schemas.openxmlformats.org/officeDocument/2006/relationships/image" Target="../media/image29.svg"/><Relationship Id="rId1" Type="http://schemas.openxmlformats.org/officeDocument/2006/relationships/slideLayout" Target="../slideLayouts/slideLayout9.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19" Type="http://schemas.openxmlformats.org/officeDocument/2006/relationships/image" Target="../media/image31.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88000" y="4024430"/>
            <a:ext cx="10899174" cy="997196"/>
          </a:xfrm>
        </p:spPr>
        <p:txBody>
          <a:bodyPr/>
          <a:lstStyle/>
          <a:p>
            <a:r>
              <a:rPr lang="en-US" dirty="0"/>
              <a:t>Docker and Kubernetes Fundamentals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5">
            <a:extLst>
              <a:ext uri="{FF2B5EF4-FFF2-40B4-BE49-F238E27FC236}">
                <a16:creationId xmlns:a16="http://schemas.microsoft.com/office/drawing/2014/main" id="{BC87B8ED-4AA5-4F75-A288-0D688D8090C8}"/>
              </a:ext>
            </a:extLst>
          </p:cNvPr>
          <p:cNvSpPr>
            <a:spLocks noGrp="1"/>
          </p:cNvSpPr>
          <p:nvPr>
            <p:ph type="subTitle" idx="1"/>
          </p:nvPr>
        </p:nvSpPr>
        <p:spPr/>
        <p:txBody>
          <a:bodyPr/>
          <a:lstStyle/>
          <a:p>
            <a:endParaRPr lang="de-DE"/>
          </a:p>
        </p:txBody>
      </p:sp>
      <p:pic>
        <p:nvPicPr>
          <p:cNvPr id="1026" name="Picture 2">
            <a:extLst>
              <a:ext uri="{FF2B5EF4-FFF2-40B4-BE49-F238E27FC236}">
                <a16:creationId xmlns:a16="http://schemas.microsoft.com/office/drawing/2014/main" id="{067C9E01-849E-408F-9845-1B757E8DA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1063" y="3590605"/>
            <a:ext cx="1916112" cy="191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your boss tells you we're converting to microservices, using docker">
            <a:extLst>
              <a:ext uri="{FF2B5EF4-FFF2-40B4-BE49-F238E27FC236}">
                <a16:creationId xmlns:a16="http://schemas.microsoft.com/office/drawing/2014/main" id="{6ECCD583-FDD5-4B1C-AD3E-B14C4B13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033" y="763793"/>
            <a:ext cx="6411109" cy="480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666804-E798-47CE-8252-2B5F41BAC345}"/>
              </a:ext>
            </a:extLst>
          </p:cNvPr>
          <p:cNvSpPr/>
          <p:nvPr/>
        </p:nvSpPr>
        <p:spPr>
          <a:xfrm>
            <a:off x="3859511" y="5776919"/>
            <a:ext cx="4550798" cy="415498"/>
          </a:xfrm>
          <a:prstGeom prst="rect">
            <a:avLst/>
          </a:prstGeom>
        </p:spPr>
        <p:txBody>
          <a:bodyPr wrap="none">
            <a:spAutoFit/>
          </a:bodyPr>
          <a:lstStyle/>
          <a:p>
            <a:pPr algn="ctr"/>
            <a:r>
              <a:rPr lang="en-US" dirty="0">
                <a:hlinkClick r:id="rId4"/>
              </a:rPr>
              <a:t>https://imgur.com/gallery/C8WPHxw</a:t>
            </a:r>
            <a:endParaRPr lang="en-US" dirty="0"/>
          </a:p>
        </p:txBody>
      </p:sp>
    </p:spTree>
    <p:extLst>
      <p:ext uri="{BB962C8B-B14F-4D97-AF65-F5344CB8AC3E}">
        <p14:creationId xmlns:p14="http://schemas.microsoft.com/office/powerpoint/2010/main" val="2103888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1230495" y="3493022"/>
            <a:ext cx="2924381" cy="2261794"/>
            <a:chOff x="1230495" y="3493022"/>
            <a:chExt cx="2924381" cy="2261794"/>
          </a:xfrm>
        </p:grpSpPr>
        <p:sp>
          <p:nvSpPr>
            <p:cNvPr id="5" name="Rectangle 4"/>
            <p:cNvSpPr/>
            <p:nvPr/>
          </p:nvSpPr>
          <p:spPr bwMode="gray">
            <a:xfrm>
              <a:off x="1230495"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ectangle 5"/>
            <p:cNvSpPr/>
            <p:nvPr/>
          </p:nvSpPr>
          <p:spPr bwMode="gray">
            <a:xfrm>
              <a:off x="1277141"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Arrow: Down 6"/>
            <p:cNvSpPr/>
            <p:nvPr/>
          </p:nvSpPr>
          <p:spPr bwMode="gray">
            <a:xfrm>
              <a:off x="1398943"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Arrow: Down 7"/>
            <p:cNvSpPr/>
            <p:nvPr/>
          </p:nvSpPr>
          <p:spPr bwMode="gray">
            <a:xfrm>
              <a:off x="3551066"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p:nvSpPr>
          <p:spPr bwMode="gray">
            <a:xfrm>
              <a:off x="1230495"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 name="Rectangle 9"/>
            <p:cNvSpPr/>
            <p:nvPr/>
          </p:nvSpPr>
          <p:spPr bwMode="gray">
            <a:xfrm>
              <a:off x="1277141"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1" name="Rectangle 10"/>
            <p:cNvSpPr/>
            <p:nvPr/>
          </p:nvSpPr>
          <p:spPr bwMode="gray">
            <a:xfrm>
              <a:off x="1277141"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4" name="Group 153"/>
          <p:cNvGrpSpPr/>
          <p:nvPr/>
        </p:nvGrpSpPr>
        <p:grpSpPr>
          <a:xfrm>
            <a:off x="7823297" y="3493022"/>
            <a:ext cx="2924381" cy="2261794"/>
            <a:chOff x="7823297" y="3493022"/>
            <a:chExt cx="2924381" cy="2261794"/>
          </a:xfrm>
        </p:grpSpPr>
        <p:sp>
          <p:nvSpPr>
            <p:cNvPr id="27" name="Rectangle 26"/>
            <p:cNvSpPr/>
            <p:nvPr/>
          </p:nvSpPr>
          <p:spPr bwMode="gray">
            <a:xfrm>
              <a:off x="7823297"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27"/>
            <p:cNvSpPr/>
            <p:nvPr/>
          </p:nvSpPr>
          <p:spPr bwMode="gray">
            <a:xfrm>
              <a:off x="7869943"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Arrow: Down 28"/>
            <p:cNvSpPr/>
            <p:nvPr/>
          </p:nvSpPr>
          <p:spPr bwMode="gray">
            <a:xfrm>
              <a:off x="7991745"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Arrow: Down 29"/>
            <p:cNvSpPr/>
            <p:nvPr/>
          </p:nvSpPr>
          <p:spPr bwMode="gray">
            <a:xfrm>
              <a:off x="10143868"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Rectangle 23"/>
            <p:cNvSpPr/>
            <p:nvPr/>
          </p:nvSpPr>
          <p:spPr bwMode="gray">
            <a:xfrm>
              <a:off x="7823297"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25" name="Rectangle 24"/>
            <p:cNvSpPr/>
            <p:nvPr/>
          </p:nvSpPr>
          <p:spPr bwMode="gray">
            <a:xfrm>
              <a:off x="7869943"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26" name="Rectangle 25"/>
            <p:cNvSpPr/>
            <p:nvPr/>
          </p:nvSpPr>
          <p:spPr bwMode="gray">
            <a:xfrm>
              <a:off x="7869943"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153" name="Group 152"/>
          <p:cNvGrpSpPr/>
          <p:nvPr/>
        </p:nvGrpSpPr>
        <p:grpSpPr>
          <a:xfrm>
            <a:off x="4526896" y="3493022"/>
            <a:ext cx="2924381" cy="2261794"/>
            <a:chOff x="4526896" y="3493022"/>
            <a:chExt cx="2924381" cy="2261794"/>
          </a:xfrm>
        </p:grpSpPr>
        <p:sp>
          <p:nvSpPr>
            <p:cNvPr id="18" name="Rectangle 17"/>
            <p:cNvSpPr/>
            <p:nvPr/>
          </p:nvSpPr>
          <p:spPr bwMode="gray">
            <a:xfrm>
              <a:off x="4526896" y="5032235"/>
              <a:ext cx="2924381" cy="722581"/>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p:nvSpPr>
          <p:spPr bwMode="gray">
            <a:xfrm>
              <a:off x="4573542"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100" b="0" i="0" u="none" strike="noStrike" kern="0" cap="none" spc="0" normalizeH="0" noProof="0" dirty="0">
                  <a:ln>
                    <a:noFill/>
                  </a:ln>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Arrow: Down 19"/>
            <p:cNvSpPr/>
            <p:nvPr/>
          </p:nvSpPr>
          <p:spPr bwMode="gray">
            <a:xfrm>
              <a:off x="4695344"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Down 20"/>
            <p:cNvSpPr/>
            <p:nvPr/>
          </p:nvSpPr>
          <p:spPr bwMode="gray">
            <a:xfrm>
              <a:off x="6847467"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14"/>
            <p:cNvSpPr/>
            <p:nvPr/>
          </p:nvSpPr>
          <p:spPr bwMode="gray">
            <a:xfrm>
              <a:off x="4526896"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6" name="Rectangle 15"/>
            <p:cNvSpPr/>
            <p:nvPr/>
          </p:nvSpPr>
          <p:spPr bwMode="gray">
            <a:xfrm>
              <a:off x="4573542"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dockerd</a:t>
              </a:r>
            </a:p>
          </p:txBody>
        </p:sp>
        <p:sp>
          <p:nvSpPr>
            <p:cNvPr id="17" name="Rectangle 16"/>
            <p:cNvSpPr/>
            <p:nvPr/>
          </p:nvSpPr>
          <p:spPr bwMode="gray">
            <a:xfrm>
              <a:off x="4573542"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Hardware</a:t>
              </a:r>
            </a:p>
          </p:txBody>
        </p:sp>
      </p:grpSp>
      <p:grpSp>
        <p:nvGrpSpPr>
          <p:cNvPr id="242" name="Group 241"/>
          <p:cNvGrpSpPr/>
          <p:nvPr/>
        </p:nvGrpSpPr>
        <p:grpSpPr>
          <a:xfrm>
            <a:off x="5857904" y="2320266"/>
            <a:ext cx="336381" cy="1225462"/>
            <a:chOff x="5270602" y="3866792"/>
            <a:chExt cx="336381" cy="1220066"/>
          </a:xfrm>
        </p:grpSpPr>
        <p:sp>
          <p:nvSpPr>
            <p:cNvPr id="243" name="Rectangle 242"/>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4" name="Rectangle 243"/>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5" name="Rectangle 244"/>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3" name="Group 232"/>
          <p:cNvGrpSpPr/>
          <p:nvPr/>
        </p:nvGrpSpPr>
        <p:grpSpPr>
          <a:xfrm>
            <a:off x="5609495" y="2318427"/>
            <a:ext cx="710596" cy="1227648"/>
            <a:chOff x="6241627" y="3708995"/>
            <a:chExt cx="710596" cy="1227648"/>
          </a:xfrm>
        </p:grpSpPr>
        <p:grpSp>
          <p:nvGrpSpPr>
            <p:cNvPr id="234" name="Group 233"/>
            <p:cNvGrpSpPr/>
            <p:nvPr/>
          </p:nvGrpSpPr>
          <p:grpSpPr>
            <a:xfrm>
              <a:off x="6241627" y="3708995"/>
              <a:ext cx="336381" cy="1227648"/>
              <a:chOff x="5270602" y="3866792"/>
              <a:chExt cx="336381" cy="1220066"/>
            </a:xfrm>
          </p:grpSpPr>
          <p:sp>
            <p:nvSpPr>
              <p:cNvPr id="239" name="Rectangle 23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0" name="Rectangle 239"/>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41" name="Rectangle 240"/>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5" name="Group 234"/>
            <p:cNvGrpSpPr/>
            <p:nvPr/>
          </p:nvGrpSpPr>
          <p:grpSpPr>
            <a:xfrm>
              <a:off x="6615842" y="3708995"/>
              <a:ext cx="336381" cy="1225462"/>
              <a:chOff x="5270602" y="3866792"/>
              <a:chExt cx="336381" cy="1220066"/>
            </a:xfrm>
          </p:grpSpPr>
          <p:sp>
            <p:nvSpPr>
              <p:cNvPr id="236" name="Rectangle 23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7" name="Rectangle 23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8" name="Rectangle 237"/>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223" name="Group 222"/>
          <p:cNvGrpSpPr/>
          <p:nvPr/>
        </p:nvGrpSpPr>
        <p:grpSpPr>
          <a:xfrm>
            <a:off x="5673855" y="2319178"/>
            <a:ext cx="709760" cy="1225462"/>
            <a:chOff x="9519639" y="3708995"/>
            <a:chExt cx="709760" cy="1225462"/>
          </a:xfrm>
        </p:grpSpPr>
        <p:grpSp>
          <p:nvGrpSpPr>
            <p:cNvPr id="224" name="Group 223"/>
            <p:cNvGrpSpPr/>
            <p:nvPr/>
          </p:nvGrpSpPr>
          <p:grpSpPr>
            <a:xfrm>
              <a:off x="9519639" y="3708995"/>
              <a:ext cx="336381" cy="1225462"/>
              <a:chOff x="5270602" y="3866792"/>
              <a:chExt cx="336381" cy="1220066"/>
            </a:xfrm>
          </p:grpSpPr>
          <p:sp>
            <p:nvSpPr>
              <p:cNvPr id="229" name="Rectangle 22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0" name="Rectangle 229"/>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31" name="Rectangle 230"/>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25" name="Group 224"/>
            <p:cNvGrpSpPr/>
            <p:nvPr/>
          </p:nvGrpSpPr>
          <p:grpSpPr>
            <a:xfrm>
              <a:off x="9893018" y="3708995"/>
              <a:ext cx="336381" cy="1225462"/>
              <a:chOff x="5270602" y="3866792"/>
              <a:chExt cx="336381" cy="1220066"/>
            </a:xfrm>
          </p:grpSpPr>
          <p:sp>
            <p:nvSpPr>
              <p:cNvPr id="226" name="Rectangle 2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7" name="Rectangle 226"/>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8" name="Rectangle 227"/>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19" name="Group 218"/>
          <p:cNvGrpSpPr/>
          <p:nvPr/>
        </p:nvGrpSpPr>
        <p:grpSpPr>
          <a:xfrm>
            <a:off x="5818830" y="2320667"/>
            <a:ext cx="336381" cy="1225462"/>
            <a:chOff x="5270602" y="3866792"/>
            <a:chExt cx="336381" cy="1220066"/>
          </a:xfrm>
        </p:grpSpPr>
        <p:sp>
          <p:nvSpPr>
            <p:cNvPr id="220" name="Rectangle 21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1" name="Rectangle 220"/>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222" name="Rectangle 221"/>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07" name="Group 206"/>
          <p:cNvGrpSpPr/>
          <p:nvPr/>
        </p:nvGrpSpPr>
        <p:grpSpPr>
          <a:xfrm>
            <a:off x="5645428" y="2315792"/>
            <a:ext cx="719096" cy="1225462"/>
            <a:chOff x="8776069" y="3708995"/>
            <a:chExt cx="719096" cy="1225462"/>
          </a:xfrm>
        </p:grpSpPr>
        <p:grpSp>
          <p:nvGrpSpPr>
            <p:cNvPr id="208" name="Group 207"/>
            <p:cNvGrpSpPr/>
            <p:nvPr/>
          </p:nvGrpSpPr>
          <p:grpSpPr>
            <a:xfrm>
              <a:off x="8776069" y="3708995"/>
              <a:ext cx="345717" cy="1225462"/>
              <a:chOff x="7792984" y="2582983"/>
              <a:chExt cx="750515" cy="2061420"/>
            </a:xfrm>
          </p:grpSpPr>
          <p:sp>
            <p:nvSpPr>
              <p:cNvPr id="214" name="Rectangle 21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5" name="Rectangle 21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6" name="Rectangle 21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7" name="Rectangle 21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209" name="Group 208"/>
            <p:cNvGrpSpPr/>
            <p:nvPr/>
          </p:nvGrpSpPr>
          <p:grpSpPr>
            <a:xfrm>
              <a:off x="9149448" y="3708995"/>
              <a:ext cx="345717" cy="1225462"/>
              <a:chOff x="7792984" y="2582983"/>
              <a:chExt cx="750515" cy="2061420"/>
            </a:xfrm>
          </p:grpSpPr>
          <p:sp>
            <p:nvSpPr>
              <p:cNvPr id="210" name="Rectangle 20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1" name="Rectangle 210"/>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2" name="Rectangle 211"/>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13" name="Rectangle 212"/>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202" name="Group 201"/>
          <p:cNvGrpSpPr/>
          <p:nvPr/>
        </p:nvGrpSpPr>
        <p:grpSpPr>
          <a:xfrm>
            <a:off x="5841339" y="2313896"/>
            <a:ext cx="345717" cy="1225462"/>
            <a:chOff x="7792984" y="2582983"/>
            <a:chExt cx="750515" cy="2061420"/>
          </a:xfrm>
        </p:grpSpPr>
        <p:sp>
          <p:nvSpPr>
            <p:cNvPr id="203" name="Rectangle 20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4" name="Rectangle 203"/>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5" name="Rectangle 204"/>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6" name="Rectangle 205"/>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1" name="Group 190"/>
          <p:cNvGrpSpPr/>
          <p:nvPr/>
        </p:nvGrpSpPr>
        <p:grpSpPr>
          <a:xfrm>
            <a:off x="5650640" y="2313896"/>
            <a:ext cx="723868" cy="1225462"/>
            <a:chOff x="2924171" y="3709443"/>
            <a:chExt cx="723868" cy="1225462"/>
          </a:xfrm>
        </p:grpSpPr>
        <p:grpSp>
          <p:nvGrpSpPr>
            <p:cNvPr id="192" name="Group 191"/>
            <p:cNvGrpSpPr/>
            <p:nvPr/>
          </p:nvGrpSpPr>
          <p:grpSpPr>
            <a:xfrm>
              <a:off x="2924171" y="3709443"/>
              <a:ext cx="345717" cy="1225462"/>
              <a:chOff x="7792984" y="2582983"/>
              <a:chExt cx="750515" cy="2061420"/>
            </a:xfrm>
          </p:grpSpPr>
          <p:sp>
            <p:nvSpPr>
              <p:cNvPr id="198" name="Rectangle 19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9" name="Rectangle 198"/>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0" name="Rectangle 199"/>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01" name="Rectangle 200"/>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93" name="Group 192"/>
            <p:cNvGrpSpPr/>
            <p:nvPr/>
          </p:nvGrpSpPr>
          <p:grpSpPr>
            <a:xfrm>
              <a:off x="3302322" y="3709443"/>
              <a:ext cx="345717" cy="1225462"/>
              <a:chOff x="7792984" y="2582983"/>
              <a:chExt cx="750515" cy="2061420"/>
            </a:xfrm>
          </p:grpSpPr>
          <p:sp>
            <p:nvSpPr>
              <p:cNvPr id="194" name="Rectangle 19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5" name="Rectangle 19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6" name="Rectangle 19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97" name="Rectangle 19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85" name="Group 184"/>
          <p:cNvGrpSpPr/>
          <p:nvPr/>
        </p:nvGrpSpPr>
        <p:grpSpPr>
          <a:xfrm flipH="1">
            <a:off x="5818958" y="2315535"/>
            <a:ext cx="336381" cy="1226748"/>
            <a:chOff x="7792984" y="2582983"/>
            <a:chExt cx="750515" cy="2061420"/>
          </a:xfrm>
        </p:grpSpPr>
        <p:sp>
          <p:nvSpPr>
            <p:cNvPr id="186" name="Rectangle 1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7" name="Rectangle 1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8" name="Rectangle 1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6" name="Group 175"/>
          <p:cNvGrpSpPr/>
          <p:nvPr/>
        </p:nvGrpSpPr>
        <p:grpSpPr>
          <a:xfrm>
            <a:off x="5658933" y="2317741"/>
            <a:ext cx="709760" cy="1225463"/>
            <a:chOff x="5118202" y="3714391"/>
            <a:chExt cx="709760" cy="1226301"/>
          </a:xfrm>
        </p:grpSpPr>
        <p:grpSp>
          <p:nvGrpSpPr>
            <p:cNvPr id="177" name="Group 176"/>
            <p:cNvGrpSpPr/>
            <p:nvPr/>
          </p:nvGrpSpPr>
          <p:grpSpPr>
            <a:xfrm flipH="1">
              <a:off x="5118202" y="3714391"/>
              <a:ext cx="336381" cy="1226301"/>
              <a:chOff x="7792984" y="2582983"/>
              <a:chExt cx="750515" cy="2061420"/>
            </a:xfrm>
          </p:grpSpPr>
          <p:sp>
            <p:nvSpPr>
              <p:cNvPr id="182" name="Rectangle 1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3" name="Rectangle 1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4" name="Rectangle 1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78" name="Group 177"/>
            <p:cNvGrpSpPr/>
            <p:nvPr/>
          </p:nvGrpSpPr>
          <p:grpSpPr>
            <a:xfrm flipH="1">
              <a:off x="5491581" y="3714392"/>
              <a:ext cx="336381" cy="1226300"/>
              <a:chOff x="7792984" y="2582983"/>
              <a:chExt cx="750515" cy="2061420"/>
            </a:xfrm>
          </p:grpSpPr>
          <p:sp>
            <p:nvSpPr>
              <p:cNvPr id="179" name="Rectangle 178"/>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0" name="Rectangle 179"/>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81" name="Rectangle 180"/>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163" name="Group 162"/>
          <p:cNvGrpSpPr/>
          <p:nvPr/>
        </p:nvGrpSpPr>
        <p:grpSpPr>
          <a:xfrm>
            <a:off x="5457321" y="2317742"/>
            <a:ext cx="1079562" cy="1227585"/>
            <a:chOff x="1816947" y="3710279"/>
            <a:chExt cx="1079562" cy="1226301"/>
          </a:xfrm>
        </p:grpSpPr>
        <p:grpSp>
          <p:nvGrpSpPr>
            <p:cNvPr id="164" name="Group 163"/>
            <p:cNvGrpSpPr/>
            <p:nvPr/>
          </p:nvGrpSpPr>
          <p:grpSpPr>
            <a:xfrm flipH="1">
              <a:off x="1816947" y="3710279"/>
              <a:ext cx="336381" cy="1226301"/>
              <a:chOff x="7792984" y="2582983"/>
              <a:chExt cx="750515" cy="2061420"/>
            </a:xfrm>
          </p:grpSpPr>
          <p:sp>
            <p:nvSpPr>
              <p:cNvPr id="173" name="Rectangle 17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4" name="Rectangle 173"/>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5" name="Rectangle 174"/>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5" name="Group 164"/>
            <p:cNvGrpSpPr/>
            <p:nvPr/>
          </p:nvGrpSpPr>
          <p:grpSpPr>
            <a:xfrm flipH="1">
              <a:off x="2190326" y="3710280"/>
              <a:ext cx="336381" cy="1226300"/>
              <a:chOff x="7792984" y="2582983"/>
              <a:chExt cx="750515" cy="2061420"/>
            </a:xfrm>
          </p:grpSpPr>
          <p:sp>
            <p:nvSpPr>
              <p:cNvPr id="170" name="Rectangle 16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1" name="Rectangle 170"/>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72" name="Rectangle 171"/>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66" name="Group 165"/>
            <p:cNvGrpSpPr/>
            <p:nvPr/>
          </p:nvGrpSpPr>
          <p:grpSpPr>
            <a:xfrm flipH="1">
              <a:off x="2560128" y="3710280"/>
              <a:ext cx="336381" cy="1226300"/>
              <a:chOff x="7792984" y="2582983"/>
              <a:chExt cx="750515" cy="2061420"/>
            </a:xfrm>
          </p:grpSpPr>
          <p:sp>
            <p:nvSpPr>
              <p:cNvPr id="167" name="Rectangle 16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8" name="Rectangle 167"/>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69" name="Rectangle 168"/>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sp>
        <p:nvSpPr>
          <p:cNvPr id="146" name="Rectangle 145"/>
          <p:cNvSpPr/>
          <p:nvPr/>
        </p:nvSpPr>
        <p:spPr bwMode="gray">
          <a:xfrm flipH="1">
            <a:off x="3141868" y="1167346"/>
            <a:ext cx="1012342" cy="677120"/>
          </a:xfrm>
          <a:prstGeom prst="rect">
            <a:avLst/>
          </a:prstGeom>
          <a:solidFill>
            <a:schemeClr val="accent1">
              <a:lumMod val="75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MTA </a:t>
            </a:r>
            <a:r>
              <a:rPr kumimoji="0" lang="en-US" sz="28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rPr>
              <a:t>6</a:t>
            </a:r>
            <a:endParaRPr kumimoji="0" lang="en-US" sz="16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endParaRPr>
          </a:p>
        </p:txBody>
      </p:sp>
      <p:sp>
        <p:nvSpPr>
          <p:cNvPr id="147" name="Rectangle 146"/>
          <p:cNvSpPr/>
          <p:nvPr/>
        </p:nvSpPr>
        <p:spPr bwMode="gray">
          <a:xfrm flipH="1">
            <a:off x="4703243" y="1167346"/>
            <a:ext cx="1012342" cy="677120"/>
          </a:xfrm>
          <a:prstGeom prst="rect">
            <a:avLst/>
          </a:prstGeom>
          <a:solidFill>
            <a:srgbClr val="0070C0"/>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Web </a:t>
            </a:r>
            <a:r>
              <a:rPr kumimoji="0" lang="en-US" sz="28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rPr>
              <a:t>5</a:t>
            </a:r>
            <a:endParaRPr kumimoji="0" lang="en-US" sz="16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endParaRPr>
          </a:p>
        </p:txBody>
      </p:sp>
      <p:sp>
        <p:nvSpPr>
          <p:cNvPr id="149" name="Rectangle 148"/>
          <p:cNvSpPr/>
          <p:nvPr/>
        </p:nvSpPr>
        <p:spPr bwMode="gray">
          <a:xfrm flipH="1">
            <a:off x="7821930" y="1167346"/>
            <a:ext cx="1012342" cy="677120"/>
          </a:xfrm>
          <a:prstGeom prst="rect">
            <a:avLst/>
          </a:prstGeom>
          <a:solidFill>
            <a:schemeClr val="accent4">
              <a:lumMod val="60000"/>
              <a:lumOff val="40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endParaRPr>
          </a:p>
        </p:txBody>
      </p:sp>
      <p:sp>
        <p:nvSpPr>
          <p:cNvPr id="150" name="Rectangle 149"/>
          <p:cNvSpPr/>
          <p:nvPr/>
        </p:nvSpPr>
        <p:spPr bwMode="gray">
          <a:xfrm flipH="1">
            <a:off x="6262586" y="1167346"/>
            <a:ext cx="1012342" cy="677120"/>
          </a:xfrm>
          <a:prstGeom prst="rect">
            <a:avLst/>
          </a:prstGeom>
          <a:solidFill>
            <a:schemeClr val="accent5"/>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DB </a:t>
            </a:r>
            <a:r>
              <a:rPr kumimoji="0" lang="en-US" sz="28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Kubernetes Overview</a:t>
            </a:r>
          </a:p>
        </p:txBody>
      </p:sp>
      <p:grpSp>
        <p:nvGrpSpPr>
          <p:cNvPr id="36" name="Group 35"/>
          <p:cNvGrpSpPr/>
          <p:nvPr/>
        </p:nvGrpSpPr>
        <p:grpSpPr>
          <a:xfrm>
            <a:off x="853340" y="2317742"/>
            <a:ext cx="10258698" cy="1175280"/>
            <a:chOff x="853340" y="2317742"/>
            <a:chExt cx="10258698" cy="1175280"/>
          </a:xfrm>
          <a:solidFill>
            <a:schemeClr val="bg1">
              <a:lumMod val="75000"/>
            </a:schemeClr>
          </a:solidFill>
        </p:grpSpPr>
        <p:sp>
          <p:nvSpPr>
            <p:cNvPr id="35" name="Rectangle 34"/>
            <p:cNvSpPr/>
            <p:nvPr/>
          </p:nvSpPr>
          <p:spPr bwMode="gray">
            <a:xfrm>
              <a:off x="853340" y="2317742"/>
              <a:ext cx="10258697" cy="792480"/>
            </a:xfrm>
            <a:prstGeom prst="rect">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err="1">
                  <a:ln>
                    <a:noFill/>
                  </a:ln>
                  <a:solidFill>
                    <a:schemeClr val="accent3"/>
                  </a:solidFill>
                  <a:effectLst/>
                  <a:uLnTx/>
                  <a:uFillTx/>
                  <a:ea typeface="Arial Unicode MS" pitchFamily="34" charset="-128"/>
                  <a:cs typeface="Arial Unicode MS" pitchFamily="34" charset="-128"/>
                </a:rPr>
                <a:t>Kubernete</a:t>
              </a:r>
              <a:r>
                <a:rPr lang="en-US" sz="2800" kern="0" dirty="0">
                  <a:solidFill>
                    <a:schemeClr val="accent3"/>
                  </a:solidFill>
                  <a:ea typeface="Arial Unicode MS" pitchFamily="34" charset="-128"/>
                  <a:cs typeface="Arial Unicode MS" pitchFamily="34" charset="-128"/>
                </a:rPr>
                <a:t>s</a:t>
              </a: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sp>
          <p:nvSpPr>
            <p:cNvPr id="33" name="Arrow: Down 32"/>
            <p:cNvSpPr/>
            <p:nvPr/>
          </p:nvSpPr>
          <p:spPr bwMode="gray">
            <a:xfrm>
              <a:off x="5672142" y="3021874"/>
              <a:ext cx="641437" cy="471148"/>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Arrow: Down 33"/>
            <p:cNvSpPr/>
            <p:nvPr/>
          </p:nvSpPr>
          <p:spPr bwMode="gray">
            <a:xfrm>
              <a:off x="8958372" y="3021873"/>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p:cNvSpPr/>
            <p:nvPr/>
          </p:nvSpPr>
          <p:spPr bwMode="gray">
            <a:xfrm>
              <a:off x="2371966" y="3021875"/>
              <a:ext cx="641437" cy="471147"/>
            </a:xfrm>
            <a:prstGeom prst="downArrow">
              <a:avLst>
                <a:gd name="adj1" fmla="val 50000"/>
                <a:gd name="adj2" fmla="val 42870"/>
              </a:avLst>
            </a:prstGeom>
            <a:grpFill/>
            <a:ln w="63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30"/>
            <p:cNvSpPr/>
            <p:nvPr/>
          </p:nvSpPr>
          <p:spPr bwMode="gray">
            <a:xfrm>
              <a:off x="853341" y="2317742"/>
              <a:ext cx="10258697" cy="792480"/>
            </a:xfrm>
            <a:prstGeom prst="rect">
              <a:avLst/>
            </a:prstGeom>
            <a:grp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rPr>
                <a:t>Kubernetes</a:t>
              </a:r>
            </a:p>
          </p:txBody>
        </p:sp>
      </p:grpSp>
      <p:grpSp>
        <p:nvGrpSpPr>
          <p:cNvPr id="89" name="Group 88"/>
          <p:cNvGrpSpPr/>
          <p:nvPr/>
        </p:nvGrpSpPr>
        <p:grpSpPr>
          <a:xfrm>
            <a:off x="1816947" y="3708995"/>
            <a:ext cx="1079562" cy="1227585"/>
            <a:chOff x="1816947" y="3710279"/>
            <a:chExt cx="1079562" cy="1226301"/>
          </a:xfrm>
        </p:grpSpPr>
        <p:grpSp>
          <p:nvGrpSpPr>
            <p:cNvPr id="37" name="Group 36"/>
            <p:cNvGrpSpPr/>
            <p:nvPr/>
          </p:nvGrpSpPr>
          <p:grpSpPr>
            <a:xfrm flipH="1">
              <a:off x="1816947" y="3710279"/>
              <a:ext cx="336381" cy="1226301"/>
              <a:chOff x="7792984" y="2582983"/>
              <a:chExt cx="750515" cy="2061420"/>
            </a:xfrm>
          </p:grpSpPr>
          <p:sp>
            <p:nvSpPr>
              <p:cNvPr id="38" name="Rectangle 3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9" name="Rectangle 3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40" name="Rectangle 3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1" name="Group 60"/>
            <p:cNvGrpSpPr/>
            <p:nvPr/>
          </p:nvGrpSpPr>
          <p:grpSpPr>
            <a:xfrm flipH="1">
              <a:off x="2190326" y="3710280"/>
              <a:ext cx="336381" cy="1226300"/>
              <a:chOff x="7792984" y="2582983"/>
              <a:chExt cx="750515" cy="2061420"/>
            </a:xfrm>
          </p:grpSpPr>
          <p:sp>
            <p:nvSpPr>
              <p:cNvPr id="62" name="Rectangle 6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3" name="Rectangle 6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4" name="Rectangle 6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65" name="Group 64"/>
            <p:cNvGrpSpPr/>
            <p:nvPr/>
          </p:nvGrpSpPr>
          <p:grpSpPr>
            <a:xfrm flipH="1">
              <a:off x="2560128" y="3710280"/>
              <a:ext cx="336381" cy="1226300"/>
              <a:chOff x="7792984" y="2582983"/>
              <a:chExt cx="750515" cy="2061420"/>
            </a:xfrm>
          </p:grpSpPr>
          <p:sp>
            <p:nvSpPr>
              <p:cNvPr id="66" name="Rectangle 6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7" name="Rectangle 6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68" name="Rectangle 6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90" name="Group 89"/>
          <p:cNvGrpSpPr/>
          <p:nvPr/>
        </p:nvGrpSpPr>
        <p:grpSpPr>
          <a:xfrm>
            <a:off x="5118202" y="3708995"/>
            <a:ext cx="709760" cy="1225463"/>
            <a:chOff x="5118202" y="3714391"/>
            <a:chExt cx="709760" cy="1226301"/>
          </a:xfrm>
        </p:grpSpPr>
        <p:grpSp>
          <p:nvGrpSpPr>
            <p:cNvPr id="77" name="Group 76"/>
            <p:cNvGrpSpPr/>
            <p:nvPr/>
          </p:nvGrpSpPr>
          <p:grpSpPr>
            <a:xfrm flipH="1">
              <a:off x="5118202" y="3714391"/>
              <a:ext cx="336381" cy="1226301"/>
              <a:chOff x="7792984" y="2582983"/>
              <a:chExt cx="750515" cy="2061420"/>
            </a:xfrm>
          </p:grpSpPr>
          <p:sp>
            <p:nvSpPr>
              <p:cNvPr id="78" name="Rectangle 7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9" name="Rectangle 7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0" name="Rectangle 7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81" name="Group 80"/>
            <p:cNvGrpSpPr/>
            <p:nvPr/>
          </p:nvGrpSpPr>
          <p:grpSpPr>
            <a:xfrm flipH="1">
              <a:off x="5491581" y="3714392"/>
              <a:ext cx="336381" cy="1226300"/>
              <a:chOff x="7792984" y="2582983"/>
              <a:chExt cx="750515" cy="2061420"/>
            </a:xfrm>
          </p:grpSpPr>
          <p:sp>
            <p:nvSpPr>
              <p:cNvPr id="82" name="Rectangle 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3" name="Rectangle 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4" name="Rectangle 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grpSp>
        <p:nvGrpSpPr>
          <p:cNvPr id="85" name="Group 84"/>
          <p:cNvGrpSpPr/>
          <p:nvPr/>
        </p:nvGrpSpPr>
        <p:grpSpPr>
          <a:xfrm flipH="1">
            <a:off x="8414783" y="3708995"/>
            <a:ext cx="336381" cy="1226748"/>
            <a:chOff x="7792984" y="2582983"/>
            <a:chExt cx="750515" cy="2061420"/>
          </a:xfrm>
        </p:grpSpPr>
        <p:sp>
          <p:nvSpPr>
            <p:cNvPr id="86" name="Rectangle 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7" name="Rectangle 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88" name="Rectangle 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MTA</a:t>
              </a:r>
            </a:p>
          </p:txBody>
        </p:sp>
      </p:grpSp>
      <p:grpSp>
        <p:nvGrpSpPr>
          <p:cNvPr id="189" name="Group 188"/>
          <p:cNvGrpSpPr/>
          <p:nvPr/>
        </p:nvGrpSpPr>
        <p:grpSpPr>
          <a:xfrm>
            <a:off x="2924171" y="3709443"/>
            <a:ext cx="723868" cy="1225462"/>
            <a:chOff x="2924171" y="3709443"/>
            <a:chExt cx="723868" cy="1225462"/>
          </a:xfrm>
        </p:grpSpPr>
        <p:grpSp>
          <p:nvGrpSpPr>
            <p:cNvPr id="95" name="Group 94"/>
            <p:cNvGrpSpPr/>
            <p:nvPr/>
          </p:nvGrpSpPr>
          <p:grpSpPr>
            <a:xfrm>
              <a:off x="2924171" y="3709443"/>
              <a:ext cx="345717" cy="1225462"/>
              <a:chOff x="7792984" y="2582983"/>
              <a:chExt cx="750515" cy="2061420"/>
            </a:xfrm>
          </p:grpSpPr>
          <p:sp>
            <p:nvSpPr>
              <p:cNvPr id="96" name="Rectangle 9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7" name="Rectangle 9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8" name="Rectangle 9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99" name="Rectangle 9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0" name="Group 99"/>
            <p:cNvGrpSpPr/>
            <p:nvPr/>
          </p:nvGrpSpPr>
          <p:grpSpPr>
            <a:xfrm>
              <a:off x="3302322" y="3709443"/>
              <a:ext cx="345717" cy="1225462"/>
              <a:chOff x="7792984" y="2582983"/>
              <a:chExt cx="750515" cy="2061420"/>
            </a:xfrm>
          </p:grpSpPr>
          <p:sp>
            <p:nvSpPr>
              <p:cNvPr id="101" name="Rectangle 10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Rectangle 10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4" name="Rectangle 10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90" name="Group 189"/>
          <p:cNvGrpSpPr/>
          <p:nvPr/>
        </p:nvGrpSpPr>
        <p:grpSpPr>
          <a:xfrm>
            <a:off x="8776069" y="3708995"/>
            <a:ext cx="719096" cy="1225462"/>
            <a:chOff x="8776069" y="3708995"/>
            <a:chExt cx="719096" cy="1225462"/>
          </a:xfrm>
        </p:grpSpPr>
        <p:grpSp>
          <p:nvGrpSpPr>
            <p:cNvPr id="105" name="Group 104"/>
            <p:cNvGrpSpPr/>
            <p:nvPr/>
          </p:nvGrpSpPr>
          <p:grpSpPr>
            <a:xfrm>
              <a:off x="8776069" y="3708995"/>
              <a:ext cx="345717" cy="1225462"/>
              <a:chOff x="7792984" y="2582983"/>
              <a:chExt cx="750515" cy="2061420"/>
            </a:xfrm>
          </p:grpSpPr>
          <p:sp>
            <p:nvSpPr>
              <p:cNvPr id="106" name="Rectangle 10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7" name="Rectangle 10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8" name="Rectangle 10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09" name="Rectangle 10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10" name="Group 109"/>
            <p:cNvGrpSpPr/>
            <p:nvPr/>
          </p:nvGrpSpPr>
          <p:grpSpPr>
            <a:xfrm>
              <a:off x="9149448" y="3708995"/>
              <a:ext cx="345717" cy="1225462"/>
              <a:chOff x="7792984" y="2582983"/>
              <a:chExt cx="750515" cy="2061420"/>
            </a:xfrm>
          </p:grpSpPr>
          <p:sp>
            <p:nvSpPr>
              <p:cNvPr id="111" name="Rectangle 11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2" name="Rectangle 11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3" name="Rectangle 11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4" name="Rectangle 11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15" name="Group 114"/>
          <p:cNvGrpSpPr/>
          <p:nvPr/>
        </p:nvGrpSpPr>
        <p:grpSpPr>
          <a:xfrm>
            <a:off x="5864960" y="3708996"/>
            <a:ext cx="345717" cy="1225462"/>
            <a:chOff x="7792984" y="2582983"/>
            <a:chExt cx="750515" cy="2061420"/>
          </a:xfrm>
        </p:grpSpPr>
        <p:sp>
          <p:nvSpPr>
            <p:cNvPr id="116" name="Rectangle 11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7" name="Rectangle 11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8" name="Rectangle 11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119" name="Rectangle 11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24" name="Group 123"/>
          <p:cNvGrpSpPr/>
          <p:nvPr/>
        </p:nvGrpSpPr>
        <p:grpSpPr>
          <a:xfrm>
            <a:off x="3678813" y="3708995"/>
            <a:ext cx="336381" cy="1225462"/>
            <a:chOff x="5270602" y="3866792"/>
            <a:chExt cx="336381" cy="1220066"/>
          </a:xfrm>
        </p:grpSpPr>
        <p:sp>
          <p:nvSpPr>
            <p:cNvPr id="121" name="Rectangle 120"/>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2" name="Rectangle 121"/>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3" name="Rectangle 122"/>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232" name="Group 231"/>
          <p:cNvGrpSpPr/>
          <p:nvPr/>
        </p:nvGrpSpPr>
        <p:grpSpPr>
          <a:xfrm>
            <a:off x="6241627" y="3708995"/>
            <a:ext cx="710596" cy="1227648"/>
            <a:chOff x="6241627" y="3708995"/>
            <a:chExt cx="710596" cy="1227648"/>
          </a:xfrm>
        </p:grpSpPr>
        <p:grpSp>
          <p:nvGrpSpPr>
            <p:cNvPr id="125" name="Group 124"/>
            <p:cNvGrpSpPr/>
            <p:nvPr/>
          </p:nvGrpSpPr>
          <p:grpSpPr>
            <a:xfrm>
              <a:off x="6241627" y="3708995"/>
              <a:ext cx="336381" cy="1227648"/>
              <a:chOff x="5270602" y="3866792"/>
              <a:chExt cx="336381" cy="1220066"/>
            </a:xfrm>
          </p:grpSpPr>
          <p:sp>
            <p:nvSpPr>
              <p:cNvPr id="126" name="Rectangle 1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7" name="Rectangle 12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8" name="Rectangle 127"/>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nvGrpSpPr>
            <p:cNvPr id="129" name="Group 128"/>
            <p:cNvGrpSpPr/>
            <p:nvPr/>
          </p:nvGrpSpPr>
          <p:grpSpPr>
            <a:xfrm>
              <a:off x="6615842" y="3708995"/>
              <a:ext cx="336381" cy="1225462"/>
              <a:chOff x="5270602" y="3866792"/>
              <a:chExt cx="336381" cy="1220066"/>
            </a:xfrm>
          </p:grpSpPr>
          <p:sp>
            <p:nvSpPr>
              <p:cNvPr id="130" name="Rectangle 12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1" name="Rectangle 130"/>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2" name="Rectangle 131"/>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DB</a:t>
                </a:r>
              </a:p>
            </p:txBody>
          </p:sp>
        </p:grpSp>
      </p:grpSp>
      <p:grpSp>
        <p:nvGrpSpPr>
          <p:cNvPr id="133" name="Group 132"/>
          <p:cNvGrpSpPr/>
          <p:nvPr/>
        </p:nvGrpSpPr>
        <p:grpSpPr>
          <a:xfrm>
            <a:off x="6983173" y="3708995"/>
            <a:ext cx="336381" cy="1225462"/>
            <a:chOff x="5270602" y="3866792"/>
            <a:chExt cx="336381" cy="1220066"/>
          </a:xfrm>
        </p:grpSpPr>
        <p:sp>
          <p:nvSpPr>
            <p:cNvPr id="134" name="Rectangle 133"/>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5" name="Rectangle 134"/>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36" name="Rectangle 135"/>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18" name="Group 217"/>
          <p:cNvGrpSpPr/>
          <p:nvPr/>
        </p:nvGrpSpPr>
        <p:grpSpPr>
          <a:xfrm>
            <a:off x="9519639" y="3708995"/>
            <a:ext cx="709760" cy="1225462"/>
            <a:chOff x="9519639" y="3708995"/>
            <a:chExt cx="709760" cy="1225462"/>
          </a:xfrm>
        </p:grpSpPr>
        <p:grpSp>
          <p:nvGrpSpPr>
            <p:cNvPr id="137" name="Group 136"/>
            <p:cNvGrpSpPr/>
            <p:nvPr/>
          </p:nvGrpSpPr>
          <p:grpSpPr>
            <a:xfrm>
              <a:off x="9519639" y="3708995"/>
              <a:ext cx="336381" cy="1225462"/>
              <a:chOff x="5270602" y="3866792"/>
              <a:chExt cx="336381" cy="1220066"/>
            </a:xfrm>
          </p:grpSpPr>
          <p:sp>
            <p:nvSpPr>
              <p:cNvPr id="138" name="Rectangle 137"/>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9" name="Rectangle 138"/>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0" name="Rectangle 139"/>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141" name="Group 140"/>
            <p:cNvGrpSpPr/>
            <p:nvPr/>
          </p:nvGrpSpPr>
          <p:grpSpPr>
            <a:xfrm>
              <a:off x="9893018" y="3708995"/>
              <a:ext cx="336381" cy="1225462"/>
              <a:chOff x="5270602" y="3866792"/>
              <a:chExt cx="336381" cy="1220066"/>
            </a:xfrm>
          </p:grpSpPr>
          <p:sp>
            <p:nvSpPr>
              <p:cNvPr id="142" name="Rectangle 141"/>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3" name="Rectangle 142"/>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4" name="Rectangle 143"/>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49" name="Group 248"/>
          <p:cNvGrpSpPr/>
          <p:nvPr/>
        </p:nvGrpSpPr>
        <p:grpSpPr>
          <a:xfrm>
            <a:off x="5874296" y="3670643"/>
            <a:ext cx="336381" cy="1312653"/>
            <a:chOff x="3678813" y="3663210"/>
            <a:chExt cx="336381" cy="1312653"/>
          </a:xfrm>
        </p:grpSpPr>
        <p:cxnSp>
          <p:nvCxnSpPr>
            <p:cNvPr id="4" name="Straight Connector 3"/>
            <p:cNvCxnSpPr/>
            <p:nvPr/>
          </p:nvCxnSpPr>
          <p:spPr>
            <a:xfrm flipV="1">
              <a:off x="3678813" y="3663211"/>
              <a:ext cx="336381" cy="1312652"/>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678813" y="3663210"/>
              <a:ext cx="336381" cy="1312653"/>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10255037" y="3706805"/>
            <a:ext cx="345717" cy="1225462"/>
            <a:chOff x="7792984" y="2582983"/>
            <a:chExt cx="750515" cy="2061420"/>
          </a:xfrm>
        </p:grpSpPr>
        <p:sp>
          <p:nvSpPr>
            <p:cNvPr id="257" name="Rectangle 25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58" name="Rectangle 257"/>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9" name="Rectangle 258"/>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effectLst/>
                  <a:uLnTx/>
                  <a:uFillTx/>
                  <a:ea typeface="Arial Unicode MS" pitchFamily="34" charset="-128"/>
                  <a:cs typeface="Arial Unicode MS" pitchFamily="34" charset="-128"/>
                </a:rPr>
                <a:t>Web</a:t>
              </a:r>
            </a:p>
          </p:txBody>
        </p:sp>
        <p:sp>
          <p:nvSpPr>
            <p:cNvPr id="260" name="Rectangle 259"/>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ea typeface="Arial Unicode MS" pitchFamily="34" charset="-128"/>
                  <a:cs typeface="Arial Unicode MS" pitchFamily="34" charset="-128"/>
                </a:rPr>
                <a:t>To</a:t>
              </a:r>
              <a:endParaRPr kumimoji="0" lang="en-US" sz="7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6199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48737E-7 -4.44444E-6 L 0.19513 0.17709 " pathEditMode="relative" rAng="0" ptsTypes="AA">
                                      <p:cBhvr>
                                        <p:cTn id="38" dur="1000" fill="hold"/>
                                        <p:tgtEl>
                                          <p:spTgt spid="146"/>
                                        </p:tgtEl>
                                        <p:attrNameLst>
                                          <p:attrName>ppt_x</p:attrName>
                                          <p:attrName>ppt_y</p:attrName>
                                        </p:attrNameLst>
                                      </p:cBhvr>
                                      <p:rCtr x="9750" y="8843"/>
                                    </p:animMotion>
                                  </p:childTnLst>
                                </p:cTn>
                              </p:par>
                              <p:par>
                                <p:cTn id="39" presetID="42" presetClass="path" presetSubtype="0" accel="50000" decel="50000" fill="hold" grpId="1" nodeType="withEffect">
                                  <p:stCondLst>
                                    <p:cond delay="0"/>
                                  </p:stCondLst>
                                  <p:childTnLst>
                                    <p:animMotion origin="layout" path="M -2.3171E-6 -4.44444E-6 L 0.06327 0.17477 " pathEditMode="relative" rAng="0" ptsTypes="AA">
                                      <p:cBhvr>
                                        <p:cTn id="40" dur="1000" fill="hold"/>
                                        <p:tgtEl>
                                          <p:spTgt spid="147"/>
                                        </p:tgtEl>
                                        <p:attrNameLst>
                                          <p:attrName>ppt_x</p:attrName>
                                          <p:attrName>ppt_y</p:attrName>
                                        </p:attrNameLst>
                                      </p:cBhvr>
                                      <p:rCtr x="3163" y="8727"/>
                                    </p:animMotion>
                                  </p:childTnLst>
                                </p:cTn>
                              </p:par>
                              <p:par>
                                <p:cTn id="41" presetID="42" presetClass="path" presetSubtype="0" accel="50000" decel="50000" fill="hold" grpId="1" nodeType="withEffect">
                                  <p:stCondLst>
                                    <p:cond delay="0"/>
                                  </p:stCondLst>
                                  <p:childTnLst>
                                    <p:animMotion origin="layout" path="M -3.78547E-6 -4.44444E-6 L -0.06274 0.17593 " pathEditMode="relative" rAng="0" ptsTypes="AA">
                                      <p:cBhvr>
                                        <p:cTn id="42" dur="1000" fill="hold"/>
                                        <p:tgtEl>
                                          <p:spTgt spid="150"/>
                                        </p:tgtEl>
                                        <p:attrNameLst>
                                          <p:attrName>ppt_x</p:attrName>
                                          <p:attrName>ppt_y</p:attrName>
                                        </p:attrNameLst>
                                      </p:cBhvr>
                                      <p:rCtr x="-3137" y="8796"/>
                                    </p:animMotion>
                                  </p:childTnLst>
                                </p:cTn>
                              </p:par>
                              <p:par>
                                <p:cTn id="43" presetID="42" presetClass="path" presetSubtype="0" accel="50000" decel="50000" fill="hold" grpId="1" nodeType="withEffect">
                                  <p:stCondLst>
                                    <p:cond delay="0"/>
                                  </p:stCondLst>
                                  <p:childTnLst>
                                    <p:animMotion origin="layout" path="M 4.92059E-6 -4.44444E-6 L -0.18928 0.17477 " pathEditMode="relative" rAng="0" ptsTypes="AA">
                                      <p:cBhvr>
                                        <p:cTn id="44" dur="1000" fill="hold"/>
                                        <p:tgtEl>
                                          <p:spTgt spid="149"/>
                                        </p:tgtEl>
                                        <p:attrNameLst>
                                          <p:attrName>ppt_x</p:attrName>
                                          <p:attrName>ppt_y</p:attrName>
                                        </p:attrNameLst>
                                      </p:cBhvr>
                                      <p:rCtr x="-9464" y="872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animEffect transition="in" filter="fade">
                                      <p:cBhvr>
                                        <p:cTn id="49" dur="100"/>
                                        <p:tgtEl>
                                          <p:spTgt spid="163"/>
                                        </p:tgtEl>
                                      </p:cBhvr>
                                    </p:animEffect>
                                  </p:childTnLst>
                                </p:cTn>
                              </p:par>
                              <p:par>
                                <p:cTn id="50" presetID="10" presetClass="entr" presetSubtype="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fade">
                                      <p:cBhvr>
                                        <p:cTn id="52" dur="100"/>
                                        <p:tgtEl>
                                          <p:spTgt spid="176"/>
                                        </p:tgtEl>
                                      </p:cBhvr>
                                    </p:animEffect>
                                  </p:childTnLst>
                                </p:cTn>
                              </p:par>
                              <p:par>
                                <p:cTn id="53" presetID="10"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animEffect transition="in" filter="fade">
                                      <p:cBhvr>
                                        <p:cTn id="55" dur="100"/>
                                        <p:tgtEl>
                                          <p:spTgt spid="185"/>
                                        </p:tgtEl>
                                      </p:cBhvr>
                                    </p:animEffect>
                                  </p:childTnLst>
                                </p:cTn>
                              </p:par>
                            </p:childTnLst>
                          </p:cTn>
                        </p:par>
                        <p:par>
                          <p:cTn id="56" fill="hold">
                            <p:stCondLst>
                              <p:cond delay="100"/>
                            </p:stCondLst>
                            <p:childTnLst>
                              <p:par>
                                <p:cTn id="57" presetID="42" presetClass="path" presetSubtype="0" accel="50000" decel="50000" fill="hold" nodeType="afterEffect">
                                  <p:stCondLst>
                                    <p:cond delay="0"/>
                                  </p:stCondLst>
                                  <p:childTnLst>
                                    <p:animMotion origin="layout" path="M 9.89326E-7 -4.81481E-6 L -0.29758 0.20024 " pathEditMode="relative" rAng="0" ptsTypes="AA">
                                      <p:cBhvr>
                                        <p:cTn id="58" dur="500" fill="hold"/>
                                        <p:tgtEl>
                                          <p:spTgt spid="163"/>
                                        </p:tgtEl>
                                        <p:attrNameLst>
                                          <p:attrName>ppt_x</p:attrName>
                                          <p:attrName>ppt_y</p:attrName>
                                        </p:attrNameLst>
                                      </p:cBhvr>
                                      <p:rCtr x="-14879" y="10000"/>
                                    </p:animMotion>
                                  </p:childTnLst>
                                </p:cTn>
                              </p:par>
                              <p:par>
                                <p:cTn id="59" presetID="42" presetClass="path" presetSubtype="0" accel="50000" decel="50000" fill="hold" nodeType="withEffect">
                                  <p:stCondLst>
                                    <p:cond delay="0"/>
                                  </p:stCondLst>
                                  <p:childTnLst>
                                    <p:animMotion origin="layout" path="M -7.55012E-7 -4.81481E-6 L -0.04335 0.20024 " pathEditMode="relative" rAng="0" ptsTypes="AA">
                                      <p:cBhvr>
                                        <p:cTn id="60" dur="500" fill="hold"/>
                                        <p:tgtEl>
                                          <p:spTgt spid="176"/>
                                        </p:tgtEl>
                                        <p:attrNameLst>
                                          <p:attrName>ppt_x</p:attrName>
                                          <p:attrName>ppt_y</p:attrName>
                                        </p:attrNameLst>
                                      </p:cBhvr>
                                      <p:rCtr x="-2174" y="10000"/>
                                    </p:animMotion>
                                  </p:childTnLst>
                                </p:cTn>
                              </p:par>
                              <p:par>
                                <p:cTn id="61" presetID="42" presetClass="path" presetSubtype="0" accel="50000" decel="50000" fill="hold" nodeType="withEffect">
                                  <p:stCondLst>
                                    <p:cond delay="0"/>
                                  </p:stCondLst>
                                  <p:childTnLst>
                                    <p:animMotion origin="layout" path="M 2.21036E-6 -3.33333E-6 L 0.2114 0.20047 " pathEditMode="relative" rAng="0" ptsTypes="AA">
                                      <p:cBhvr>
                                        <p:cTn id="62" dur="500" fill="hold"/>
                                        <p:tgtEl>
                                          <p:spTgt spid="185"/>
                                        </p:tgtEl>
                                        <p:attrNameLst>
                                          <p:attrName>ppt_x</p:attrName>
                                          <p:attrName>ppt_y</p:attrName>
                                        </p:attrNameLst>
                                      </p:cBhvr>
                                      <p:rCtr x="10570" y="10023"/>
                                    </p:animMotion>
                                  </p:childTnLst>
                                </p:cTn>
                              </p:par>
                            </p:childTnLst>
                          </p:cTn>
                        </p:par>
                        <p:par>
                          <p:cTn id="63" fill="hold">
                            <p:stCondLst>
                              <p:cond delay="600"/>
                            </p:stCondLst>
                            <p:childTnLst>
                              <p:par>
                                <p:cTn id="64" presetID="1" presetClass="exit" presetSubtype="0" fill="hold" nodeType="after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childTnLst>
                          </p:cTn>
                        </p:par>
                        <p:par>
                          <p:cTn id="66" fill="hold">
                            <p:stCondLst>
                              <p:cond delay="600"/>
                            </p:stCondLst>
                            <p:childTnLst>
                              <p:par>
                                <p:cTn id="67" presetID="1" presetClass="exit" presetSubtype="0" fill="hold" nodeType="afterEffect">
                                  <p:stCondLst>
                                    <p:cond delay="0"/>
                                  </p:stCondLst>
                                  <p:childTnLst>
                                    <p:set>
                                      <p:cBhvr>
                                        <p:cTn id="68" dur="1" fill="hold">
                                          <p:stCondLst>
                                            <p:cond delay="0"/>
                                          </p:stCondLst>
                                        </p:cTn>
                                        <p:tgtEl>
                                          <p:spTgt spid="176"/>
                                        </p:tgtEl>
                                        <p:attrNameLst>
                                          <p:attrName>style.visibility</p:attrName>
                                        </p:attrNameLst>
                                      </p:cBhvr>
                                      <p:to>
                                        <p:strVal val="hidden"/>
                                      </p:to>
                                    </p:set>
                                  </p:childTnLst>
                                </p:cTn>
                              </p:par>
                            </p:childTnLst>
                          </p:cTn>
                        </p:par>
                        <p:par>
                          <p:cTn id="69" fill="hold">
                            <p:stCondLst>
                              <p:cond delay="600"/>
                            </p:stCondLst>
                            <p:childTnLst>
                              <p:par>
                                <p:cTn id="70" presetID="1" presetClass="exit" presetSubtype="0" fill="hold" nodeType="afterEffect">
                                  <p:stCondLst>
                                    <p:cond delay="0"/>
                                  </p:stCondLst>
                                  <p:childTnLst>
                                    <p:set>
                                      <p:cBhvr>
                                        <p:cTn id="71" dur="1" fill="hold">
                                          <p:stCondLst>
                                            <p:cond delay="0"/>
                                          </p:stCondLst>
                                        </p:cTn>
                                        <p:tgtEl>
                                          <p:spTgt spid="185"/>
                                        </p:tgtEl>
                                        <p:attrNameLst>
                                          <p:attrName>style.visibility</p:attrName>
                                        </p:attrNameLst>
                                      </p:cBhvr>
                                      <p:to>
                                        <p:strVal val="hidden"/>
                                      </p:to>
                                    </p:set>
                                  </p:childTnLst>
                                </p:cTn>
                              </p:par>
                            </p:childTnLst>
                          </p:cTn>
                        </p:par>
                        <p:par>
                          <p:cTn id="72" fill="hold">
                            <p:stCondLst>
                              <p:cond delay="600"/>
                            </p:stCondLst>
                            <p:childTnLst>
                              <p:par>
                                <p:cTn id="73" presetID="1" presetClass="entr" presetSubtype="0"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childTnLst>
                          </p:cTn>
                        </p:par>
                        <p:par>
                          <p:cTn id="77" fill="hold">
                            <p:stCondLst>
                              <p:cond delay="600"/>
                            </p:stCondLst>
                            <p:childTnLst>
                              <p:par>
                                <p:cTn id="78" presetID="1" presetClass="entr" presetSubtype="0" fill="hold" nodeType="afterEffect">
                                  <p:stCondLst>
                                    <p:cond delay="0"/>
                                  </p:stCondLst>
                                  <p:childTnLst>
                                    <p:set>
                                      <p:cBhvr>
                                        <p:cTn id="79" dur="1" fill="hold">
                                          <p:stCondLst>
                                            <p:cond delay="0"/>
                                          </p:stCondLst>
                                        </p:cTn>
                                        <p:tgtEl>
                                          <p:spTgt spid="85"/>
                                        </p:tgtEl>
                                        <p:attrNameLst>
                                          <p:attrName>style.visibility</p:attrName>
                                        </p:attrNameLst>
                                      </p:cBhvr>
                                      <p:to>
                                        <p:strVal val="visible"/>
                                      </p:to>
                                    </p:set>
                                  </p:childTnLst>
                                </p:cTn>
                              </p:par>
                            </p:childTnLst>
                          </p:cTn>
                        </p:par>
                        <p:par>
                          <p:cTn id="80" fill="hold">
                            <p:stCondLst>
                              <p:cond delay="600"/>
                            </p:stCondLst>
                            <p:childTnLst>
                              <p:par>
                                <p:cTn id="81" presetID="10" presetClass="entr" presetSubtype="0" fill="hold" nodeType="afterEffect">
                                  <p:stCondLst>
                                    <p:cond delay="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100"/>
                                        <p:tgtEl>
                                          <p:spTgt spid="191"/>
                                        </p:tgtEl>
                                      </p:cBhvr>
                                    </p:animEffect>
                                  </p:childTnLst>
                                </p:cTn>
                              </p:par>
                              <p:par>
                                <p:cTn id="84" presetID="10" presetClass="entr" presetSubtype="0" fill="hold" nodeType="withEffect">
                                  <p:stCondLst>
                                    <p:cond delay="0"/>
                                  </p:stCondLst>
                                  <p:childTnLst>
                                    <p:set>
                                      <p:cBhvr>
                                        <p:cTn id="85" dur="1" fill="hold">
                                          <p:stCondLst>
                                            <p:cond delay="0"/>
                                          </p:stCondLst>
                                        </p:cTn>
                                        <p:tgtEl>
                                          <p:spTgt spid="202"/>
                                        </p:tgtEl>
                                        <p:attrNameLst>
                                          <p:attrName>style.visibility</p:attrName>
                                        </p:attrNameLst>
                                      </p:cBhvr>
                                      <p:to>
                                        <p:strVal val="visible"/>
                                      </p:to>
                                    </p:set>
                                    <p:animEffect transition="in" filter="fade">
                                      <p:cBhvr>
                                        <p:cTn id="86" dur="100"/>
                                        <p:tgtEl>
                                          <p:spTgt spid="202"/>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100"/>
                                        <p:tgtEl>
                                          <p:spTgt spid="207"/>
                                        </p:tgtEl>
                                      </p:cBhvr>
                                    </p:animEffect>
                                  </p:childTnLst>
                                </p:cTn>
                              </p:par>
                            </p:childTnLst>
                          </p:cTn>
                        </p:par>
                        <p:par>
                          <p:cTn id="90" fill="hold">
                            <p:stCondLst>
                              <p:cond delay="700"/>
                            </p:stCondLst>
                            <p:childTnLst>
                              <p:par>
                                <p:cTn id="91" presetID="42" presetClass="path" presetSubtype="0" accel="50000" decel="50000" fill="hold" nodeType="afterEffect">
                                  <p:stCondLst>
                                    <p:cond delay="0"/>
                                  </p:stCondLst>
                                  <p:childTnLst>
                                    <p:animMotion origin="layout" path="M -5.80578E-7 -1.85185E-6 L -0.22351 0.2007 " pathEditMode="relative" rAng="0" ptsTypes="AA">
                                      <p:cBhvr>
                                        <p:cTn id="92" dur="500" fill="hold"/>
                                        <p:tgtEl>
                                          <p:spTgt spid="191"/>
                                        </p:tgtEl>
                                        <p:attrNameLst>
                                          <p:attrName>ppt_x</p:attrName>
                                          <p:attrName>ppt_y</p:attrName>
                                        </p:attrNameLst>
                                      </p:cBhvr>
                                      <p:rCtr x="-11182" y="10023"/>
                                    </p:animMotion>
                                  </p:childTnLst>
                                </p:cTn>
                              </p:par>
                              <p:par>
                                <p:cTn id="93" presetID="42" presetClass="path" presetSubtype="0" accel="50000" decel="50000" fill="hold" nodeType="withEffect">
                                  <p:stCondLst>
                                    <p:cond delay="0"/>
                                  </p:stCondLst>
                                  <p:childTnLst>
                                    <p:animMotion origin="layout" path="M -7.55012E-7 -1.85185E-6 L 0.00143 0.2007 " pathEditMode="relative" rAng="0" ptsTypes="AA">
                                      <p:cBhvr>
                                        <p:cTn id="94" dur="500" fill="hold"/>
                                        <p:tgtEl>
                                          <p:spTgt spid="202"/>
                                        </p:tgtEl>
                                        <p:attrNameLst>
                                          <p:attrName>ppt_x</p:attrName>
                                          <p:attrName>ppt_y</p:attrName>
                                        </p:attrNameLst>
                                      </p:cBhvr>
                                      <p:rCtr x="65" y="10023"/>
                                    </p:animMotion>
                                  </p:childTnLst>
                                </p:cTn>
                              </p:par>
                              <p:par>
                                <p:cTn id="95" presetID="42" presetClass="path" presetSubtype="0" accel="50000" decel="50000" fill="hold" nodeType="withEffect">
                                  <p:stCondLst>
                                    <p:cond delay="0"/>
                                  </p:stCondLst>
                                  <p:childTnLst>
                                    <p:animMotion origin="layout" path="M 2.91591E-7 -3.33333E-6 L 0.25566 0.20047 " pathEditMode="relative" rAng="0" ptsTypes="AA">
                                      <p:cBhvr>
                                        <p:cTn id="96" dur="500" fill="hold"/>
                                        <p:tgtEl>
                                          <p:spTgt spid="207"/>
                                        </p:tgtEl>
                                        <p:attrNameLst>
                                          <p:attrName>ppt_x</p:attrName>
                                          <p:attrName>ppt_y</p:attrName>
                                        </p:attrNameLst>
                                      </p:cBhvr>
                                      <p:rCtr x="12783" y="10023"/>
                                    </p:animMotion>
                                  </p:childTnLst>
                                </p:cTn>
                              </p:par>
                            </p:childTnLst>
                          </p:cTn>
                        </p:par>
                        <p:par>
                          <p:cTn id="97" fill="hold">
                            <p:stCondLst>
                              <p:cond delay="1200"/>
                            </p:stCondLst>
                            <p:childTnLst>
                              <p:par>
                                <p:cTn id="98" presetID="1" presetClass="exit" presetSubtype="0" fill="hold" nodeType="afterEffect">
                                  <p:stCondLst>
                                    <p:cond delay="0"/>
                                  </p:stCondLst>
                                  <p:childTnLst>
                                    <p:set>
                                      <p:cBhvr>
                                        <p:cTn id="99" dur="1" fill="hold">
                                          <p:stCondLst>
                                            <p:cond delay="0"/>
                                          </p:stCondLst>
                                        </p:cTn>
                                        <p:tgtEl>
                                          <p:spTgt spid="191"/>
                                        </p:tgtEl>
                                        <p:attrNameLst>
                                          <p:attrName>style.visibility</p:attrName>
                                        </p:attrNameLst>
                                      </p:cBhvr>
                                      <p:to>
                                        <p:strVal val="hidden"/>
                                      </p:to>
                                    </p:set>
                                  </p:childTnLst>
                                </p:cTn>
                              </p:par>
                            </p:childTnLst>
                          </p:cTn>
                        </p:par>
                        <p:par>
                          <p:cTn id="100" fill="hold">
                            <p:stCondLst>
                              <p:cond delay="1200"/>
                            </p:stCondLst>
                            <p:childTnLst>
                              <p:par>
                                <p:cTn id="101" presetID="1" presetClass="exit" presetSubtype="0" fill="hold" nodeType="afterEffect">
                                  <p:stCondLst>
                                    <p:cond delay="0"/>
                                  </p:stCondLst>
                                  <p:childTnLst>
                                    <p:set>
                                      <p:cBhvr>
                                        <p:cTn id="102" dur="1" fill="hold">
                                          <p:stCondLst>
                                            <p:cond delay="0"/>
                                          </p:stCondLst>
                                        </p:cTn>
                                        <p:tgtEl>
                                          <p:spTgt spid="20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7"/>
                                        </p:tgtEl>
                                        <p:attrNameLst>
                                          <p:attrName>style.visibility</p:attrName>
                                        </p:attrNameLst>
                                      </p:cBhvr>
                                      <p:to>
                                        <p:strVal val="hidden"/>
                                      </p:to>
                                    </p:set>
                                  </p:childTnLst>
                                </p:cTn>
                              </p:par>
                            </p:childTnLst>
                          </p:cTn>
                        </p:par>
                        <p:par>
                          <p:cTn id="105" fill="hold">
                            <p:stCondLst>
                              <p:cond delay="1200"/>
                            </p:stCondLst>
                            <p:childTnLst>
                              <p:par>
                                <p:cTn id="106" presetID="1" presetClass="entr" presetSubtype="0" fill="hold" nodeType="afterEffect">
                                  <p:stCondLst>
                                    <p:cond delay="0"/>
                                  </p:stCondLst>
                                  <p:childTnLst>
                                    <p:set>
                                      <p:cBhvr>
                                        <p:cTn id="107" dur="1" fill="hold">
                                          <p:stCondLst>
                                            <p:cond delay="0"/>
                                          </p:stCondLst>
                                        </p:cTn>
                                        <p:tgtEl>
                                          <p:spTgt spid="189"/>
                                        </p:tgtEl>
                                        <p:attrNameLst>
                                          <p:attrName>style.visibility</p:attrName>
                                        </p:attrNameLst>
                                      </p:cBhvr>
                                      <p:to>
                                        <p:strVal val="visible"/>
                                      </p:to>
                                    </p:set>
                                  </p:childTnLst>
                                </p:cTn>
                              </p:par>
                            </p:childTnLst>
                          </p:cTn>
                        </p:par>
                        <p:par>
                          <p:cTn id="108" fill="hold">
                            <p:stCondLst>
                              <p:cond delay="1200"/>
                            </p:stCondLst>
                            <p:childTnLst>
                              <p:par>
                                <p:cTn id="109" presetID="1" presetClass="entr" presetSubtype="0" fill="hold" nodeType="after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0"/>
                                        </p:tgtEl>
                                        <p:attrNameLst>
                                          <p:attrName>style.visibility</p:attrName>
                                        </p:attrNameLst>
                                      </p:cBhvr>
                                      <p:to>
                                        <p:strVal val="visible"/>
                                      </p:to>
                                    </p:set>
                                  </p:childTnLst>
                                </p:cTn>
                              </p:par>
                            </p:childTnLst>
                          </p:cTn>
                        </p:par>
                        <p:par>
                          <p:cTn id="113" fill="hold">
                            <p:stCondLst>
                              <p:cond delay="1200"/>
                            </p:stCondLst>
                            <p:childTnLst>
                              <p:par>
                                <p:cTn id="114" presetID="10" presetClass="entr" presetSubtype="0"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100"/>
                                        <p:tgtEl>
                                          <p:spTgt spid="2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23"/>
                                        </p:tgtEl>
                                        <p:attrNameLst>
                                          <p:attrName>style.visibility</p:attrName>
                                        </p:attrNameLst>
                                      </p:cBhvr>
                                      <p:to>
                                        <p:strVal val="visible"/>
                                      </p:to>
                                    </p:set>
                                    <p:animEffect transition="in" filter="fade">
                                      <p:cBhvr>
                                        <p:cTn id="119" dur="100"/>
                                        <p:tgtEl>
                                          <p:spTgt spid="223"/>
                                        </p:tgtEl>
                                      </p:cBhvr>
                                    </p:animEffect>
                                  </p:childTnLst>
                                </p:cTn>
                              </p:par>
                            </p:childTnLst>
                          </p:cTn>
                        </p:par>
                        <p:par>
                          <p:cTn id="120" fill="hold">
                            <p:stCondLst>
                              <p:cond delay="1300"/>
                            </p:stCondLst>
                            <p:childTnLst>
                              <p:par>
                                <p:cTn id="121" presetID="42" presetClass="path" presetSubtype="0" accel="50000" decel="50000" fill="hold" nodeType="afterEffect">
                                  <p:stCondLst>
                                    <p:cond delay="0"/>
                                  </p:stCondLst>
                                  <p:childTnLst>
                                    <p:animMotion origin="layout" path="M 2.21036E-6 2.22222E-6 L 0.09385 0.19977 " pathEditMode="relative" rAng="0" ptsTypes="AA">
                                      <p:cBhvr>
                                        <p:cTn id="122" dur="500" fill="hold"/>
                                        <p:tgtEl>
                                          <p:spTgt spid="219"/>
                                        </p:tgtEl>
                                        <p:attrNameLst>
                                          <p:attrName>ppt_x</p:attrName>
                                          <p:attrName>ppt_y</p:attrName>
                                        </p:attrNameLst>
                                      </p:cBhvr>
                                      <p:rCtr x="4686" y="9977"/>
                                    </p:animMotion>
                                  </p:childTnLst>
                                </p:cTn>
                              </p:par>
                              <p:par>
                                <p:cTn id="123" presetID="42" presetClass="path" presetSubtype="0" accel="50000" decel="50000" fill="hold" nodeType="withEffect">
                                  <p:stCondLst>
                                    <p:cond delay="0"/>
                                  </p:stCondLst>
                                  <p:childTnLst>
                                    <p:animMotion origin="layout" path="M -2.32492E-6 3.7037E-6 L 0.31502 0.20139 " pathEditMode="relative" rAng="0" ptsTypes="AA">
                                      <p:cBhvr>
                                        <p:cTn id="124" dur="500" fill="hold"/>
                                        <p:tgtEl>
                                          <p:spTgt spid="223"/>
                                        </p:tgtEl>
                                        <p:attrNameLst>
                                          <p:attrName>ppt_x</p:attrName>
                                          <p:attrName>ppt_y</p:attrName>
                                        </p:attrNameLst>
                                      </p:cBhvr>
                                      <p:rCtr x="15751" y="10069"/>
                                    </p:animMotion>
                                  </p:childTnLst>
                                </p:cTn>
                              </p:par>
                            </p:childTnLst>
                          </p:cTn>
                        </p:par>
                        <p:par>
                          <p:cTn id="125" fill="hold">
                            <p:stCondLst>
                              <p:cond delay="1800"/>
                            </p:stCondLst>
                            <p:childTnLst>
                              <p:par>
                                <p:cTn id="126" presetID="1" presetClass="exit" presetSubtype="0" fill="hold" nodeType="afterEffect">
                                  <p:stCondLst>
                                    <p:cond delay="0"/>
                                  </p:stCondLst>
                                  <p:childTnLst>
                                    <p:set>
                                      <p:cBhvr>
                                        <p:cTn id="127" dur="1" fill="hold">
                                          <p:stCondLst>
                                            <p:cond delay="0"/>
                                          </p:stCondLst>
                                        </p:cTn>
                                        <p:tgtEl>
                                          <p:spTgt spid="21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23"/>
                                        </p:tgtEl>
                                        <p:attrNameLst>
                                          <p:attrName>style.visibility</p:attrName>
                                        </p:attrNameLst>
                                      </p:cBhvr>
                                      <p:to>
                                        <p:strVal val="hidden"/>
                                      </p:to>
                                    </p:set>
                                  </p:childTnLst>
                                </p:cTn>
                              </p:par>
                              <p:par>
                                <p:cTn id="130" presetID="1" presetClass="entr" presetSubtype="0" fill="hold" nodeType="withEffect">
                                  <p:stCondLst>
                                    <p:cond delay="0"/>
                                  </p:stCondLst>
                                  <p:childTnLst>
                                    <p:set>
                                      <p:cBhvr>
                                        <p:cTn id="131" dur="1" fill="hold">
                                          <p:stCondLst>
                                            <p:cond delay="0"/>
                                          </p:stCondLst>
                                        </p:cTn>
                                        <p:tgtEl>
                                          <p:spTgt spid="13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18"/>
                                        </p:tgtEl>
                                        <p:attrNameLst>
                                          <p:attrName>style.visibility</p:attrName>
                                        </p:attrNameLst>
                                      </p:cBhvr>
                                      <p:to>
                                        <p:strVal val="visible"/>
                                      </p:to>
                                    </p:set>
                                  </p:childTnLst>
                                </p:cTn>
                              </p:par>
                            </p:childTnLst>
                          </p:cTn>
                        </p:par>
                        <p:par>
                          <p:cTn id="134" fill="hold">
                            <p:stCondLst>
                              <p:cond delay="1800"/>
                            </p:stCondLst>
                            <p:childTnLst>
                              <p:par>
                                <p:cTn id="135" presetID="10" presetClass="entr" presetSubtype="0" fill="hold" nodeType="afterEffect">
                                  <p:stCondLst>
                                    <p:cond delay="0"/>
                                  </p:stCondLst>
                                  <p:childTnLst>
                                    <p:set>
                                      <p:cBhvr>
                                        <p:cTn id="136" dur="1" fill="hold">
                                          <p:stCondLst>
                                            <p:cond delay="0"/>
                                          </p:stCondLst>
                                        </p:cTn>
                                        <p:tgtEl>
                                          <p:spTgt spid="233"/>
                                        </p:tgtEl>
                                        <p:attrNameLst>
                                          <p:attrName>style.visibility</p:attrName>
                                        </p:attrNameLst>
                                      </p:cBhvr>
                                      <p:to>
                                        <p:strVal val="visible"/>
                                      </p:to>
                                    </p:set>
                                    <p:animEffect transition="in" filter="fade">
                                      <p:cBhvr>
                                        <p:cTn id="137" dur="100"/>
                                        <p:tgtEl>
                                          <p:spTgt spid="233"/>
                                        </p:tgtEl>
                                      </p:cBhvr>
                                    </p:animEffect>
                                  </p:childTnLst>
                                </p:cTn>
                              </p:par>
                              <p:par>
                                <p:cTn id="138" presetID="10" presetClass="entr" presetSubtype="0" fill="hold" nodeType="withEffect">
                                  <p:stCondLst>
                                    <p:cond delay="0"/>
                                  </p:stCondLst>
                                  <p:childTnLst>
                                    <p:set>
                                      <p:cBhvr>
                                        <p:cTn id="139" dur="1" fill="hold">
                                          <p:stCondLst>
                                            <p:cond delay="0"/>
                                          </p:stCondLst>
                                        </p:cTn>
                                        <p:tgtEl>
                                          <p:spTgt spid="242"/>
                                        </p:tgtEl>
                                        <p:attrNameLst>
                                          <p:attrName>style.visibility</p:attrName>
                                        </p:attrNameLst>
                                      </p:cBhvr>
                                      <p:to>
                                        <p:strVal val="visible"/>
                                      </p:to>
                                    </p:set>
                                    <p:animEffect transition="in" filter="fade">
                                      <p:cBhvr>
                                        <p:cTn id="140" dur="100"/>
                                        <p:tgtEl>
                                          <p:spTgt spid="242"/>
                                        </p:tgtEl>
                                      </p:cBhvr>
                                    </p:animEffect>
                                  </p:childTnLst>
                                </p:cTn>
                              </p:par>
                            </p:childTnLst>
                          </p:cTn>
                        </p:par>
                        <p:par>
                          <p:cTn id="141" fill="hold">
                            <p:stCondLst>
                              <p:cond delay="1900"/>
                            </p:stCondLst>
                            <p:childTnLst>
                              <p:par>
                                <p:cTn id="142" presetID="42" presetClass="path" presetSubtype="0" accel="50000" decel="50000" fill="hold" nodeType="afterEffect">
                                  <p:stCondLst>
                                    <p:cond delay="0"/>
                                  </p:stCondLst>
                                  <p:childTnLst>
                                    <p:animMotion origin="layout" path="M 4.65243E-6 3.7037E-6 L 0.05246 0.2 " pathEditMode="relative" rAng="0" ptsTypes="AA">
                                      <p:cBhvr>
                                        <p:cTn id="143" dur="500" fill="hold"/>
                                        <p:tgtEl>
                                          <p:spTgt spid="233"/>
                                        </p:tgtEl>
                                        <p:attrNameLst>
                                          <p:attrName>ppt_x</p:attrName>
                                          <p:attrName>ppt_y</p:attrName>
                                        </p:attrNameLst>
                                      </p:cBhvr>
                                      <p:rCtr x="2617" y="10000"/>
                                    </p:animMotion>
                                  </p:childTnLst>
                                </p:cTn>
                              </p:par>
                              <p:par>
                                <p:cTn id="144" presetID="42" presetClass="path" presetSubtype="0" accel="50000" decel="50000" fill="hold" nodeType="withEffect">
                                  <p:stCondLst>
                                    <p:cond delay="0"/>
                                  </p:stCondLst>
                                  <p:childTnLst>
                                    <p:animMotion origin="layout" path="M -2.15048E-6 2.22222E-6 L -0.17782 0.20116 " pathEditMode="relative" rAng="0" ptsTypes="AA">
                                      <p:cBhvr>
                                        <p:cTn id="145" dur="500" fill="hold"/>
                                        <p:tgtEl>
                                          <p:spTgt spid="242"/>
                                        </p:tgtEl>
                                        <p:attrNameLst>
                                          <p:attrName>ppt_x</p:attrName>
                                          <p:attrName>ppt_y</p:attrName>
                                        </p:attrNameLst>
                                      </p:cBhvr>
                                      <p:rCtr x="-8891" y="10046"/>
                                    </p:animMotion>
                                  </p:childTnLst>
                                </p:cTn>
                              </p:par>
                            </p:childTnLst>
                          </p:cTn>
                        </p:par>
                        <p:par>
                          <p:cTn id="146" fill="hold">
                            <p:stCondLst>
                              <p:cond delay="2400"/>
                            </p:stCondLst>
                            <p:childTnLst>
                              <p:par>
                                <p:cTn id="147" presetID="1" presetClass="exit" presetSubtype="0" fill="hold" nodeType="afterEffect">
                                  <p:stCondLst>
                                    <p:cond delay="0"/>
                                  </p:stCondLst>
                                  <p:childTnLst>
                                    <p:set>
                                      <p:cBhvr>
                                        <p:cTn id="148" dur="1" fill="hold">
                                          <p:stCondLst>
                                            <p:cond delay="0"/>
                                          </p:stCondLst>
                                        </p:cTn>
                                        <p:tgtEl>
                                          <p:spTgt spid="23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42"/>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23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4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nodeType="clickEffect">
                                  <p:stCondLst>
                                    <p:cond delay="0"/>
                                  </p:stCondLst>
                                  <p:childTnLst>
                                    <p:anim calcmode="lin" valueType="num">
                                      <p:cBhvr>
                                        <p:cTn id="162" dur="500"/>
                                        <p:tgtEl>
                                          <p:spTgt spid="115"/>
                                        </p:tgtEl>
                                        <p:attrNameLst>
                                          <p:attrName>ppt_w</p:attrName>
                                        </p:attrNameLst>
                                      </p:cBhvr>
                                      <p:tavLst>
                                        <p:tav tm="0">
                                          <p:val>
                                            <p:strVal val="ppt_w"/>
                                          </p:val>
                                        </p:tav>
                                        <p:tav tm="100000">
                                          <p:val>
                                            <p:fltVal val="0"/>
                                          </p:val>
                                        </p:tav>
                                      </p:tavLst>
                                    </p:anim>
                                    <p:anim calcmode="lin" valueType="num">
                                      <p:cBhvr>
                                        <p:cTn id="163" dur="500"/>
                                        <p:tgtEl>
                                          <p:spTgt spid="115"/>
                                        </p:tgtEl>
                                        <p:attrNameLst>
                                          <p:attrName>ppt_h</p:attrName>
                                        </p:attrNameLst>
                                      </p:cBhvr>
                                      <p:tavLst>
                                        <p:tav tm="0">
                                          <p:val>
                                            <p:strVal val="ppt_h"/>
                                          </p:val>
                                        </p:tav>
                                        <p:tav tm="100000">
                                          <p:val>
                                            <p:fltVal val="0"/>
                                          </p:val>
                                        </p:tav>
                                      </p:tavLst>
                                    </p:anim>
                                    <p:animEffect transition="out" filter="fade">
                                      <p:cBhvr>
                                        <p:cTn id="164" dur="500"/>
                                        <p:tgtEl>
                                          <p:spTgt spid="115"/>
                                        </p:tgtEl>
                                      </p:cBhvr>
                                    </p:animEffect>
                                    <p:set>
                                      <p:cBhvr>
                                        <p:cTn id="165" dur="1" fill="hold">
                                          <p:stCondLst>
                                            <p:cond delay="499"/>
                                          </p:stCondLst>
                                        </p:cTn>
                                        <p:tgtEl>
                                          <p:spTgt spid="115"/>
                                        </p:tgtEl>
                                        <p:attrNameLst>
                                          <p:attrName>style.visibility</p:attrName>
                                        </p:attrNameLst>
                                      </p:cBhvr>
                                      <p:to>
                                        <p:strVal val="hidden"/>
                                      </p:to>
                                    </p:set>
                                  </p:childTnLst>
                                </p:cTn>
                              </p:par>
                              <p:par>
                                <p:cTn id="166" presetID="53" presetClass="exit" presetSubtype="32" fill="hold" nodeType="withEffect">
                                  <p:stCondLst>
                                    <p:cond delay="0"/>
                                  </p:stCondLst>
                                  <p:childTnLst>
                                    <p:anim calcmode="lin" valueType="num">
                                      <p:cBhvr>
                                        <p:cTn id="167" dur="500"/>
                                        <p:tgtEl>
                                          <p:spTgt spid="249"/>
                                        </p:tgtEl>
                                        <p:attrNameLst>
                                          <p:attrName>ppt_w</p:attrName>
                                        </p:attrNameLst>
                                      </p:cBhvr>
                                      <p:tavLst>
                                        <p:tav tm="0">
                                          <p:val>
                                            <p:strVal val="ppt_w"/>
                                          </p:val>
                                        </p:tav>
                                        <p:tav tm="100000">
                                          <p:val>
                                            <p:fltVal val="0"/>
                                          </p:val>
                                        </p:tav>
                                      </p:tavLst>
                                    </p:anim>
                                    <p:anim calcmode="lin" valueType="num">
                                      <p:cBhvr>
                                        <p:cTn id="168" dur="500"/>
                                        <p:tgtEl>
                                          <p:spTgt spid="249"/>
                                        </p:tgtEl>
                                        <p:attrNameLst>
                                          <p:attrName>ppt_h</p:attrName>
                                        </p:attrNameLst>
                                      </p:cBhvr>
                                      <p:tavLst>
                                        <p:tav tm="0">
                                          <p:val>
                                            <p:strVal val="ppt_h"/>
                                          </p:val>
                                        </p:tav>
                                        <p:tav tm="100000">
                                          <p:val>
                                            <p:fltVal val="0"/>
                                          </p:val>
                                        </p:tav>
                                      </p:tavLst>
                                    </p:anim>
                                    <p:animEffect transition="out" filter="fade">
                                      <p:cBhvr>
                                        <p:cTn id="169" dur="500"/>
                                        <p:tgtEl>
                                          <p:spTgt spid="249"/>
                                        </p:tgtEl>
                                      </p:cBhvr>
                                    </p:animEffect>
                                    <p:set>
                                      <p:cBhvr>
                                        <p:cTn id="170" dur="1" fill="hold">
                                          <p:stCondLst>
                                            <p:cond delay="499"/>
                                          </p:stCondLst>
                                        </p:cTn>
                                        <p:tgtEl>
                                          <p:spTgt spid="249"/>
                                        </p:tgtEl>
                                        <p:attrNameLst>
                                          <p:attrName>style.visibility</p:attrName>
                                        </p:attrNameLst>
                                      </p:cBhvr>
                                      <p:to>
                                        <p:strVal val="hidden"/>
                                      </p:to>
                                    </p:set>
                                  </p:childTnLst>
                                </p:cTn>
                              </p:par>
                            </p:childTnLst>
                          </p:cTn>
                        </p:par>
                        <p:par>
                          <p:cTn id="171" fill="hold">
                            <p:stCondLst>
                              <p:cond delay="500"/>
                            </p:stCondLst>
                            <p:childTnLst>
                              <p:par>
                                <p:cTn id="172" presetID="53" presetClass="entr" presetSubtype="16" fill="hold" nodeType="afterEffect">
                                  <p:stCondLst>
                                    <p:cond delay="1000"/>
                                  </p:stCondLst>
                                  <p:childTnLst>
                                    <p:set>
                                      <p:cBhvr>
                                        <p:cTn id="173" dur="1" fill="hold">
                                          <p:stCondLst>
                                            <p:cond delay="0"/>
                                          </p:stCondLst>
                                        </p:cTn>
                                        <p:tgtEl>
                                          <p:spTgt spid="256"/>
                                        </p:tgtEl>
                                        <p:attrNameLst>
                                          <p:attrName>style.visibility</p:attrName>
                                        </p:attrNameLst>
                                      </p:cBhvr>
                                      <p:to>
                                        <p:strVal val="visible"/>
                                      </p:to>
                                    </p:set>
                                    <p:anim calcmode="lin" valueType="num">
                                      <p:cBhvr>
                                        <p:cTn id="174" dur="500" fill="hold"/>
                                        <p:tgtEl>
                                          <p:spTgt spid="256"/>
                                        </p:tgtEl>
                                        <p:attrNameLst>
                                          <p:attrName>ppt_w</p:attrName>
                                        </p:attrNameLst>
                                      </p:cBhvr>
                                      <p:tavLst>
                                        <p:tav tm="0">
                                          <p:val>
                                            <p:fltVal val="0"/>
                                          </p:val>
                                        </p:tav>
                                        <p:tav tm="100000">
                                          <p:val>
                                            <p:strVal val="#ppt_w"/>
                                          </p:val>
                                        </p:tav>
                                      </p:tavLst>
                                    </p:anim>
                                    <p:anim calcmode="lin" valueType="num">
                                      <p:cBhvr>
                                        <p:cTn id="175" dur="500" fill="hold"/>
                                        <p:tgtEl>
                                          <p:spTgt spid="256"/>
                                        </p:tgtEl>
                                        <p:attrNameLst>
                                          <p:attrName>ppt_h</p:attrName>
                                        </p:attrNameLst>
                                      </p:cBhvr>
                                      <p:tavLst>
                                        <p:tav tm="0">
                                          <p:val>
                                            <p:fltVal val="0"/>
                                          </p:val>
                                        </p:tav>
                                        <p:tav tm="100000">
                                          <p:val>
                                            <p:strVal val="#ppt_h"/>
                                          </p:val>
                                        </p:tav>
                                      </p:tavLst>
                                    </p:anim>
                                    <p:animEffect transition="in" filter="fade">
                                      <p:cBhvr>
                                        <p:cTn id="17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7" grpId="0" animBg="1"/>
      <p:bldP spid="147" grpId="1" animBg="1"/>
      <p:bldP spid="149" grpId="0" animBg="1"/>
      <p:bldP spid="149" grpId="1" animBg="1"/>
      <p:bldP spid="150" grpId="0" animBg="1"/>
      <p:bldP spid="15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9114" y="1302384"/>
            <a:ext cx="7736947" cy="4342786"/>
          </a:xfrm>
          <a:prstGeom prst="rect">
            <a:avLst/>
          </a:prstGeom>
        </p:spPr>
      </p:pic>
      <p:sp>
        <p:nvSpPr>
          <p:cNvPr id="3" name="Rectangle 2"/>
          <p:cNvSpPr/>
          <p:nvPr/>
        </p:nvSpPr>
        <p:spPr>
          <a:xfrm>
            <a:off x="2229114" y="5932408"/>
            <a:ext cx="7736947" cy="415498"/>
          </a:xfrm>
          <a:prstGeom prst="rect">
            <a:avLst/>
          </a:prstGeom>
        </p:spPr>
        <p:txBody>
          <a:bodyPr wrap="square">
            <a:spAutoFit/>
          </a:bodyPr>
          <a:lstStyle/>
          <a:p>
            <a:pPr algn="ctr"/>
            <a:r>
              <a:rPr lang="en-US" dirty="0">
                <a:hlinkClick r:id="rId4"/>
              </a:rPr>
              <a:t>https://twitter.com/simonbrown/status/847339104874381312</a:t>
            </a:r>
            <a:r>
              <a:rPr lang="en-US" dirty="0"/>
              <a:t> </a:t>
            </a:r>
          </a:p>
        </p:txBody>
      </p:sp>
      <p:sp>
        <p:nvSpPr>
          <p:cNvPr id="8" name="Title 1"/>
          <p:cNvSpPr>
            <a:spLocks noGrp="1"/>
          </p:cNvSpPr>
          <p:nvPr>
            <p:ph type="title"/>
          </p:nvPr>
        </p:nvSpPr>
        <p:spPr>
          <a:xfrm>
            <a:off x="390207" y="367386"/>
            <a:ext cx="11414760" cy="1107996"/>
          </a:xfrm>
        </p:spPr>
        <p:txBody>
          <a:bodyPr/>
          <a:lstStyle/>
          <a:p>
            <a:pPr algn="ctr"/>
            <a:r>
              <a:rPr lang="en-US" sz="3600" dirty="0"/>
              <a:t>Containers will NOT fix a broken architecture!</a:t>
            </a:r>
          </a:p>
        </p:txBody>
      </p:sp>
    </p:spTree>
    <p:extLst>
      <p:ext uri="{BB962C8B-B14F-4D97-AF65-F5344CB8AC3E}">
        <p14:creationId xmlns:p14="http://schemas.microsoft.com/office/powerpoint/2010/main" val="2802130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d6UYMOWoAAgVUp.jpg: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86" y="396941"/>
            <a:ext cx="6020663" cy="451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9787" y="5014883"/>
            <a:ext cx="10515600" cy="738664"/>
          </a:xfrm>
          <a:prstGeom prst="rect">
            <a:avLst/>
          </a:prstGeom>
        </p:spPr>
        <p:txBody>
          <a:bodyPr wrap="square">
            <a:spAutoFit/>
          </a:bodyPr>
          <a:lstStyle/>
          <a:p>
            <a:pPr algn="ctr"/>
            <a:r>
              <a:rPr lang="en-US" sz="2400" b="1" dirty="0"/>
              <a:t>Here's a diagram of two microservices and their shared database.</a:t>
            </a:r>
          </a:p>
          <a:p>
            <a:pPr algn="ctr"/>
            <a:r>
              <a:rPr lang="en-US" sz="1800" dirty="0">
                <a:hlinkClick r:id="rId4"/>
              </a:rPr>
              <a:t>https://twitter.com/mathiasverraes/status/711168935798902785</a:t>
            </a:r>
            <a:r>
              <a:rPr lang="en-US" sz="1800" dirty="0"/>
              <a:t> </a:t>
            </a:r>
          </a:p>
        </p:txBody>
      </p:sp>
    </p:spTree>
    <p:extLst>
      <p:ext uri="{BB962C8B-B14F-4D97-AF65-F5344CB8AC3E}">
        <p14:creationId xmlns:p14="http://schemas.microsoft.com/office/powerpoint/2010/main" val="25851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3166" y="4295408"/>
            <a:ext cx="10285412" cy="1785104"/>
          </a:xfrm>
          <a:prstGeom prst="rect">
            <a:avLst/>
          </a:prstGeom>
        </p:spPr>
        <p:txBody>
          <a:bodyPr wrap="square">
            <a:spAutoFit/>
          </a:bodyPr>
          <a:lstStyle/>
          <a:p>
            <a:pPr algn="ctr"/>
            <a:r>
              <a:rPr lang="en-US" sz="3200" b="1" dirty="0"/>
              <a:t>To make error is human. </a:t>
            </a:r>
          </a:p>
          <a:p>
            <a:pPr algn="ctr"/>
            <a:r>
              <a:rPr lang="en-US" sz="3200" b="1" dirty="0"/>
              <a:t>To propagate error to all server in automatic way is #</a:t>
            </a:r>
            <a:r>
              <a:rPr lang="en-US" sz="3200" b="1" dirty="0" err="1"/>
              <a:t>devops</a:t>
            </a:r>
            <a:r>
              <a:rPr lang="en-US" sz="3200" b="1" dirty="0"/>
              <a:t>.</a:t>
            </a:r>
          </a:p>
          <a:p>
            <a:pPr algn="ctr"/>
            <a:r>
              <a:rPr lang="en-US" sz="1400" b="1" dirty="0">
                <a:hlinkClick r:id="rId3"/>
              </a:rPr>
              <a:t>https://twitter.com/DEVOPS_BORAT/status/41587168870797312</a:t>
            </a:r>
            <a:r>
              <a:rPr lang="en-US" sz="1400" b="1" dirty="0"/>
              <a:t> </a:t>
            </a:r>
          </a:p>
        </p:txBody>
      </p:sp>
      <p:pic>
        <p:nvPicPr>
          <p:cNvPr id="2" name="Picture 1"/>
          <p:cNvPicPr>
            <a:picLocks noChangeAspect="1"/>
          </p:cNvPicPr>
          <p:nvPr/>
        </p:nvPicPr>
        <p:blipFill>
          <a:blip r:embed="rId4"/>
          <a:stretch>
            <a:fillRect/>
          </a:stretch>
        </p:blipFill>
        <p:spPr>
          <a:xfrm>
            <a:off x="3342197" y="494983"/>
            <a:ext cx="6027351" cy="3448272"/>
          </a:xfrm>
          <a:prstGeom prst="rect">
            <a:avLst/>
          </a:prstGeom>
        </p:spPr>
      </p:pic>
    </p:spTree>
    <p:extLst>
      <p:ext uri="{BB962C8B-B14F-4D97-AF65-F5344CB8AC3E}">
        <p14:creationId xmlns:p14="http://schemas.microsoft.com/office/powerpoint/2010/main" val="36344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81D5C-15E6-4B1A-8A98-C074B400A755}"/>
              </a:ext>
            </a:extLst>
          </p:cNvPr>
          <p:cNvSpPr>
            <a:spLocks noGrp="1"/>
          </p:cNvSpPr>
          <p:nvPr>
            <p:ph type="title"/>
          </p:nvPr>
        </p:nvSpPr>
        <p:spPr/>
        <p:txBody>
          <a:bodyPr/>
          <a:lstStyle/>
          <a:p>
            <a:r>
              <a:rPr lang="en-US" dirty="0"/>
              <a:t>Container decouple teams! </a:t>
            </a:r>
          </a:p>
        </p:txBody>
      </p:sp>
      <p:grpSp>
        <p:nvGrpSpPr>
          <p:cNvPr id="15" name="Group 14">
            <a:extLst>
              <a:ext uri="{FF2B5EF4-FFF2-40B4-BE49-F238E27FC236}">
                <a16:creationId xmlns:a16="http://schemas.microsoft.com/office/drawing/2014/main" id="{79EB5D6C-5B6D-4EAB-A3BD-61D2E91CA033}"/>
              </a:ext>
            </a:extLst>
          </p:cNvPr>
          <p:cNvGrpSpPr/>
          <p:nvPr/>
        </p:nvGrpSpPr>
        <p:grpSpPr>
          <a:xfrm>
            <a:off x="1592955" y="3082407"/>
            <a:ext cx="2162223" cy="1431415"/>
            <a:chOff x="1485379" y="2782541"/>
            <a:chExt cx="2162223" cy="1431415"/>
          </a:xfrm>
        </p:grpSpPr>
        <p:pic>
          <p:nvPicPr>
            <p:cNvPr id="6" name="Graphic 5" descr="Users">
              <a:extLst>
                <a:ext uri="{FF2B5EF4-FFF2-40B4-BE49-F238E27FC236}">
                  <a16:creationId xmlns:a16="http://schemas.microsoft.com/office/drawing/2014/main" id="{A06AFCB9-06F1-48C1-B991-2917D70002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0033" y="2782541"/>
              <a:ext cx="1292917" cy="1292917"/>
            </a:xfrm>
            <a:prstGeom prst="rect">
              <a:avLst/>
            </a:prstGeom>
          </p:spPr>
        </p:pic>
        <p:sp>
          <p:nvSpPr>
            <p:cNvPr id="9" name="TextBox 8">
              <a:extLst>
                <a:ext uri="{FF2B5EF4-FFF2-40B4-BE49-F238E27FC236}">
                  <a16:creationId xmlns:a16="http://schemas.microsoft.com/office/drawing/2014/main" id="{13D2800C-6053-40D0-AA96-0DBBD4664C17}"/>
                </a:ext>
              </a:extLst>
            </p:cNvPr>
            <p:cNvSpPr txBox="1"/>
            <p:nvPr/>
          </p:nvSpPr>
          <p:spPr>
            <a:xfrm flipH="1">
              <a:off x="1485379"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A</a:t>
              </a:r>
            </a:p>
          </p:txBody>
        </p:sp>
      </p:grpSp>
      <p:grpSp>
        <p:nvGrpSpPr>
          <p:cNvPr id="17" name="Group 16">
            <a:extLst>
              <a:ext uri="{FF2B5EF4-FFF2-40B4-BE49-F238E27FC236}">
                <a16:creationId xmlns:a16="http://schemas.microsoft.com/office/drawing/2014/main" id="{BA1D1C73-33DF-41DB-8099-5CEE1E1D6774}"/>
              </a:ext>
            </a:extLst>
          </p:cNvPr>
          <p:cNvGrpSpPr/>
          <p:nvPr/>
        </p:nvGrpSpPr>
        <p:grpSpPr>
          <a:xfrm>
            <a:off x="8874650" y="3082407"/>
            <a:ext cx="2162223" cy="1431415"/>
            <a:chOff x="8814922" y="2782541"/>
            <a:chExt cx="2162223" cy="1431415"/>
          </a:xfrm>
        </p:grpSpPr>
        <p:pic>
          <p:nvPicPr>
            <p:cNvPr id="8" name="Graphic 7" descr="Users">
              <a:extLst>
                <a:ext uri="{FF2B5EF4-FFF2-40B4-BE49-F238E27FC236}">
                  <a16:creationId xmlns:a16="http://schemas.microsoft.com/office/drawing/2014/main" id="{4851C06A-5D51-44FF-AFC7-24244247CB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9576" y="2782541"/>
              <a:ext cx="1292917" cy="1292917"/>
            </a:xfrm>
            <a:prstGeom prst="rect">
              <a:avLst/>
            </a:prstGeom>
          </p:spPr>
        </p:pic>
        <p:sp>
          <p:nvSpPr>
            <p:cNvPr id="10" name="TextBox 9">
              <a:extLst>
                <a:ext uri="{FF2B5EF4-FFF2-40B4-BE49-F238E27FC236}">
                  <a16:creationId xmlns:a16="http://schemas.microsoft.com/office/drawing/2014/main" id="{88F22A97-6442-44AC-80C3-30856DBC4D74}"/>
                </a:ext>
              </a:extLst>
            </p:cNvPr>
            <p:cNvSpPr txBox="1"/>
            <p:nvPr/>
          </p:nvSpPr>
          <p:spPr>
            <a:xfrm flipH="1">
              <a:off x="8814922"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B</a:t>
              </a:r>
            </a:p>
          </p:txBody>
        </p:sp>
      </p:grpSp>
      <p:grpSp>
        <p:nvGrpSpPr>
          <p:cNvPr id="14" name="Group 13">
            <a:extLst>
              <a:ext uri="{FF2B5EF4-FFF2-40B4-BE49-F238E27FC236}">
                <a16:creationId xmlns:a16="http://schemas.microsoft.com/office/drawing/2014/main" id="{35C5BDCC-23DB-4187-B480-F60A7531F4D9}"/>
              </a:ext>
            </a:extLst>
          </p:cNvPr>
          <p:cNvGrpSpPr/>
          <p:nvPr/>
        </p:nvGrpSpPr>
        <p:grpSpPr>
          <a:xfrm>
            <a:off x="5150149" y="4870893"/>
            <a:ext cx="2162223" cy="1431416"/>
            <a:chOff x="5150151" y="4855974"/>
            <a:chExt cx="2162223" cy="1431416"/>
          </a:xfrm>
        </p:grpSpPr>
        <p:pic>
          <p:nvPicPr>
            <p:cNvPr id="7" name="Graphic 6" descr="Users">
              <a:extLst>
                <a:ext uri="{FF2B5EF4-FFF2-40B4-BE49-F238E27FC236}">
                  <a16:creationId xmlns:a16="http://schemas.microsoft.com/office/drawing/2014/main" id="{41E288B6-DC01-455F-AFC5-8AF31084A6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4855974"/>
              <a:ext cx="1292917" cy="1292917"/>
            </a:xfrm>
            <a:prstGeom prst="rect">
              <a:avLst/>
            </a:prstGeom>
          </p:spPr>
        </p:pic>
        <p:sp>
          <p:nvSpPr>
            <p:cNvPr id="11" name="TextBox 10">
              <a:extLst>
                <a:ext uri="{FF2B5EF4-FFF2-40B4-BE49-F238E27FC236}">
                  <a16:creationId xmlns:a16="http://schemas.microsoft.com/office/drawing/2014/main" id="{A57D2A46-3E1E-469B-B34A-7E0F00CBC3C8}"/>
                </a:ext>
              </a:extLst>
            </p:cNvPr>
            <p:cNvSpPr txBox="1"/>
            <p:nvPr/>
          </p:nvSpPr>
          <p:spPr>
            <a:xfrm flipH="1">
              <a:off x="5150151" y="6010391"/>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Server Infrastructure</a:t>
              </a:r>
            </a:p>
          </p:txBody>
        </p:sp>
      </p:grpSp>
      <p:grpSp>
        <p:nvGrpSpPr>
          <p:cNvPr id="16" name="Group 15">
            <a:extLst>
              <a:ext uri="{FF2B5EF4-FFF2-40B4-BE49-F238E27FC236}">
                <a16:creationId xmlns:a16="http://schemas.microsoft.com/office/drawing/2014/main" id="{7D79D6DB-1922-4FB2-842A-80181C4A24CA}"/>
              </a:ext>
            </a:extLst>
          </p:cNvPr>
          <p:cNvGrpSpPr/>
          <p:nvPr/>
        </p:nvGrpSpPr>
        <p:grpSpPr>
          <a:xfrm>
            <a:off x="4992750" y="919264"/>
            <a:ext cx="2477021" cy="1431417"/>
            <a:chOff x="4992752" y="1347434"/>
            <a:chExt cx="2477021" cy="1431417"/>
          </a:xfrm>
        </p:grpSpPr>
        <p:pic>
          <p:nvPicPr>
            <p:cNvPr id="12" name="Graphic 11" descr="Users">
              <a:extLst>
                <a:ext uri="{FF2B5EF4-FFF2-40B4-BE49-F238E27FC236}">
                  <a16:creationId xmlns:a16="http://schemas.microsoft.com/office/drawing/2014/main" id="{86E2E794-CD1A-462B-A64E-1418630597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1347434"/>
              <a:ext cx="1292917" cy="1292917"/>
            </a:xfrm>
            <a:prstGeom prst="rect">
              <a:avLst/>
            </a:prstGeom>
          </p:spPr>
        </p:pic>
        <p:sp>
          <p:nvSpPr>
            <p:cNvPr id="13" name="TextBox 12">
              <a:extLst>
                <a:ext uri="{FF2B5EF4-FFF2-40B4-BE49-F238E27FC236}">
                  <a16:creationId xmlns:a16="http://schemas.microsoft.com/office/drawing/2014/main" id="{4C606647-EC90-4A44-A41A-54F91994CCBE}"/>
                </a:ext>
              </a:extLst>
            </p:cNvPr>
            <p:cNvSpPr txBox="1"/>
            <p:nvPr/>
          </p:nvSpPr>
          <p:spPr>
            <a:xfrm flipH="1">
              <a:off x="4992752" y="2501852"/>
              <a:ext cx="2477021"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Logging &amp; Monitoring</a:t>
              </a:r>
            </a:p>
          </p:txBody>
        </p:sp>
      </p:grpSp>
      <p:pic>
        <p:nvPicPr>
          <p:cNvPr id="18" name="Picture 4" descr="Bildergebnis für kubernetes">
            <a:extLst>
              <a:ext uri="{FF2B5EF4-FFF2-40B4-BE49-F238E27FC236}">
                <a16:creationId xmlns:a16="http://schemas.microsoft.com/office/drawing/2014/main" id="{3B0098B0-427E-4071-A0B8-3E3F1D2F0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707" y="3200455"/>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A05E073-E44B-4F40-A148-59AB9A585DB6}"/>
              </a:ext>
            </a:extLst>
          </p:cNvPr>
          <p:cNvPicPr>
            <a:picLocks noChangeAspect="1"/>
          </p:cNvPicPr>
          <p:nvPr/>
        </p:nvPicPr>
        <p:blipFill>
          <a:blip r:embed="rId5">
            <a:extLst/>
          </a:blip>
          <a:stretch>
            <a:fillRect/>
          </a:stretch>
        </p:blipFill>
        <p:spPr>
          <a:xfrm>
            <a:off x="5070612" y="3329036"/>
            <a:ext cx="1342456" cy="799658"/>
          </a:xfrm>
          <a:prstGeom prst="rect">
            <a:avLst/>
          </a:prstGeom>
        </p:spPr>
      </p:pic>
      <p:sp>
        <p:nvSpPr>
          <p:cNvPr id="20" name="Arrow: Right 19">
            <a:extLst>
              <a:ext uri="{FF2B5EF4-FFF2-40B4-BE49-F238E27FC236}">
                <a16:creationId xmlns:a16="http://schemas.microsoft.com/office/drawing/2014/main" id="{0C640B62-8292-4AB8-8849-BF162C868A55}"/>
              </a:ext>
            </a:extLst>
          </p:cNvPr>
          <p:cNvSpPr/>
          <p:nvPr/>
        </p:nvSpPr>
        <p:spPr bwMode="gray">
          <a:xfrm>
            <a:off x="3544022"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Right 20">
            <a:extLst>
              <a:ext uri="{FF2B5EF4-FFF2-40B4-BE49-F238E27FC236}">
                <a16:creationId xmlns:a16="http://schemas.microsoft.com/office/drawing/2014/main" id="{CC0E7698-97E3-40D0-92EF-6ABA81C622CB}"/>
              </a:ext>
            </a:extLst>
          </p:cNvPr>
          <p:cNvSpPr/>
          <p:nvPr/>
        </p:nvSpPr>
        <p:spPr bwMode="gray">
          <a:xfrm rot="10800000">
            <a:off x="7695570"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Arrow: Right 21">
            <a:extLst>
              <a:ext uri="{FF2B5EF4-FFF2-40B4-BE49-F238E27FC236}">
                <a16:creationId xmlns:a16="http://schemas.microsoft.com/office/drawing/2014/main" id="{385FB331-65AB-4916-A2B6-5676E05BB118}"/>
              </a:ext>
            </a:extLst>
          </p:cNvPr>
          <p:cNvSpPr/>
          <p:nvPr/>
        </p:nvSpPr>
        <p:spPr bwMode="gray">
          <a:xfrm rot="5400000">
            <a:off x="5908571" y="2671075"/>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Arrow: Right 22">
            <a:extLst>
              <a:ext uri="{FF2B5EF4-FFF2-40B4-BE49-F238E27FC236}">
                <a16:creationId xmlns:a16="http://schemas.microsoft.com/office/drawing/2014/main" id="{563A6489-52A9-4B0E-936F-C271FCEF43AA}"/>
              </a:ext>
            </a:extLst>
          </p:cNvPr>
          <p:cNvSpPr/>
          <p:nvPr/>
        </p:nvSpPr>
        <p:spPr bwMode="gray">
          <a:xfrm rot="16200000">
            <a:off x="5908571" y="4449688"/>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Speech Bubble: Rectangle with Corners Rounded 23">
            <a:extLst>
              <a:ext uri="{FF2B5EF4-FFF2-40B4-BE49-F238E27FC236}">
                <a16:creationId xmlns:a16="http://schemas.microsoft.com/office/drawing/2014/main" id="{DC741A1D-D6A5-4139-A5B1-33CFEC8D6CD7}"/>
              </a:ext>
            </a:extLst>
          </p:cNvPr>
          <p:cNvSpPr/>
          <p:nvPr/>
        </p:nvSpPr>
        <p:spPr bwMode="gray">
          <a:xfrm>
            <a:off x="384086" y="1832509"/>
            <a:ext cx="2635624" cy="1108037"/>
          </a:xfrm>
          <a:prstGeom prst="wedgeRoundRectCallout">
            <a:avLst>
              <a:gd name="adj1" fmla="val 38759"/>
              <a:gd name="adj2" fmla="val 75121"/>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deploy and scale our app easily”</a:t>
            </a:r>
          </a:p>
        </p:txBody>
      </p:sp>
      <p:sp>
        <p:nvSpPr>
          <p:cNvPr id="25" name="Speech Bubble: Rectangle with Corners Rounded 24">
            <a:extLst>
              <a:ext uri="{FF2B5EF4-FFF2-40B4-BE49-F238E27FC236}">
                <a16:creationId xmlns:a16="http://schemas.microsoft.com/office/drawing/2014/main" id="{6B799B4D-A14D-439E-A277-3FEB048B6D57}"/>
              </a:ext>
            </a:extLst>
          </p:cNvPr>
          <p:cNvSpPr/>
          <p:nvPr/>
        </p:nvSpPr>
        <p:spPr bwMode="gray">
          <a:xfrm>
            <a:off x="957626" y="4976223"/>
            <a:ext cx="3432879" cy="1108037"/>
          </a:xfrm>
          <a:prstGeom prst="wedgeRoundRectCallout">
            <a:avLst>
              <a:gd name="adj1" fmla="val 7631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“Infrastructure is an abstraction to the app. We can easily (ex)change infrastructure”</a:t>
            </a:r>
          </a:p>
        </p:txBody>
      </p:sp>
      <p:sp>
        <p:nvSpPr>
          <p:cNvPr id="26" name="Speech Bubble: Rectangle with Corners Rounded 25">
            <a:extLst>
              <a:ext uri="{FF2B5EF4-FFF2-40B4-BE49-F238E27FC236}">
                <a16:creationId xmlns:a16="http://schemas.microsoft.com/office/drawing/2014/main" id="{71EB1018-172F-44EA-BE7D-CE606DA98DF1}"/>
              </a:ext>
            </a:extLst>
          </p:cNvPr>
          <p:cNvSpPr/>
          <p:nvPr/>
        </p:nvSpPr>
        <p:spPr bwMode="gray">
          <a:xfrm>
            <a:off x="7871340" y="5067947"/>
            <a:ext cx="3165533" cy="1388059"/>
          </a:xfrm>
          <a:prstGeom prst="wedgeRoundRectCallout">
            <a:avLst>
              <a:gd name="adj1" fmla="val 9127"/>
              <a:gd name="adj2" fmla="val -81590"/>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talk to a logging agent on localhost and don’t have to implement much”</a:t>
            </a:r>
          </a:p>
        </p:txBody>
      </p:sp>
      <p:sp>
        <p:nvSpPr>
          <p:cNvPr id="27" name="Speech Bubble: Rectangle with Corners Rounded 26">
            <a:extLst>
              <a:ext uri="{FF2B5EF4-FFF2-40B4-BE49-F238E27FC236}">
                <a16:creationId xmlns:a16="http://schemas.microsoft.com/office/drawing/2014/main" id="{972D155E-AB3D-46E0-B349-48B6080483B0}"/>
              </a:ext>
            </a:extLst>
          </p:cNvPr>
          <p:cNvSpPr/>
          <p:nvPr/>
        </p:nvSpPr>
        <p:spPr bwMode="gray">
          <a:xfrm>
            <a:off x="7592864" y="1242644"/>
            <a:ext cx="3432879" cy="1108037"/>
          </a:xfrm>
          <a:prstGeom prst="wedgeRoundRectCallout">
            <a:avLst>
              <a:gd name="adj1" fmla="val -6408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provide central tools which are easy to incorporate in any application”</a:t>
            </a:r>
          </a:p>
        </p:txBody>
      </p:sp>
    </p:spTree>
    <p:extLst>
      <p:ext uri="{BB962C8B-B14F-4D97-AF65-F5344CB8AC3E}">
        <p14:creationId xmlns:p14="http://schemas.microsoft.com/office/powerpoint/2010/main" val="3093968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738664"/>
          </a:xfrm>
        </p:spPr>
        <p:txBody>
          <a:bodyPr/>
          <a:lstStyle/>
          <a:p>
            <a:r>
              <a:rPr lang="de-DE" dirty="0" err="1"/>
              <a:t>No</a:t>
            </a:r>
            <a:r>
              <a:rPr lang="de-DE" dirty="0"/>
              <a:t> „</a:t>
            </a:r>
            <a:r>
              <a:rPr lang="de-DE" dirty="0" err="1"/>
              <a:t>one</a:t>
            </a:r>
            <a:r>
              <a:rPr lang="de-DE" dirty="0"/>
              <a:t> </a:t>
            </a:r>
            <a:r>
              <a:rPr lang="de-DE" dirty="0" err="1"/>
              <a:t>size</a:t>
            </a:r>
            <a:r>
              <a:rPr lang="de-DE" dirty="0"/>
              <a:t> </a:t>
            </a:r>
            <a:r>
              <a:rPr lang="de-DE" dirty="0" err="1"/>
              <a:t>fits</a:t>
            </a:r>
            <a:r>
              <a:rPr lang="de-DE" dirty="0"/>
              <a:t> all“ - Cloud </a:t>
            </a:r>
            <a:r>
              <a:rPr lang="de-DE" dirty="0" err="1"/>
              <a:t>Foundry</a:t>
            </a:r>
            <a:r>
              <a:rPr lang="de-DE" dirty="0"/>
              <a:t> </a:t>
            </a:r>
            <a:r>
              <a:rPr lang="de-DE" dirty="0" err="1"/>
              <a:t>and</a:t>
            </a:r>
            <a:r>
              <a:rPr lang="de-DE" dirty="0"/>
              <a:t> </a:t>
            </a:r>
            <a:r>
              <a:rPr lang="de-DE" dirty="0" err="1"/>
              <a:t>Kubernetes</a:t>
            </a:r>
            <a:br>
              <a:rPr lang="de-DE" dirty="0"/>
            </a:br>
            <a:endParaRPr lang="en-US" dirty="0"/>
          </a:p>
        </p:txBody>
      </p:sp>
      <p:grpSp>
        <p:nvGrpSpPr>
          <p:cNvPr id="2" name="Group 1">
            <a:extLst>
              <a:ext uri="{FF2B5EF4-FFF2-40B4-BE49-F238E27FC236}">
                <a16:creationId xmlns:a16="http://schemas.microsoft.com/office/drawing/2014/main" id="{83A13727-31EA-46D1-9AFA-C3F2ADB0004E}"/>
              </a:ext>
            </a:extLst>
          </p:cNvPr>
          <p:cNvGrpSpPr/>
          <p:nvPr/>
        </p:nvGrpSpPr>
        <p:grpSpPr>
          <a:xfrm>
            <a:off x="1746777" y="1782505"/>
            <a:ext cx="5000980" cy="4150401"/>
            <a:chOff x="1186985" y="1782505"/>
            <a:chExt cx="5000980" cy="4150401"/>
          </a:xfrm>
        </p:grpSpPr>
        <p:grpSp>
          <p:nvGrpSpPr>
            <p:cNvPr id="4" name="Group 3"/>
            <p:cNvGrpSpPr/>
            <p:nvPr/>
          </p:nvGrpSpPr>
          <p:grpSpPr>
            <a:xfrm>
              <a:off x="1186985" y="1782505"/>
              <a:ext cx="5000980" cy="4150401"/>
              <a:chOff x="428106" y="2378312"/>
              <a:chExt cx="5000980" cy="4150401"/>
            </a:xfrm>
          </p:grpSpPr>
          <p:cxnSp>
            <p:nvCxnSpPr>
              <p:cNvPr id="5" name="Straight Connector 4"/>
              <p:cNvCxnSpPr/>
              <p:nvPr/>
            </p:nvCxnSpPr>
            <p:spPr>
              <a:xfrm>
                <a:off x="1542670" y="2708734"/>
                <a:ext cx="0" cy="27257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24363" y="5434506"/>
                <a:ext cx="3561781"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2670" y="5489127"/>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Porting</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only</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as-is</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0" name="TextBox 9"/>
              <p:cNvSpPr txBox="1"/>
              <p:nvPr/>
            </p:nvSpPr>
            <p:spPr>
              <a:xfrm>
                <a:off x="3496293" y="5467151"/>
                <a:ext cx="1932793"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New </a:t>
                </a:r>
                <a:r>
                  <a:rPr lang="de-DE" sz="1400" kern="0" dirty="0" err="1">
                    <a:ea typeface="Arial Unicode MS" pitchFamily="34" charset="-128"/>
                    <a:cs typeface="Arial Unicode MS" pitchFamily="34" charset="-128"/>
                  </a:rPr>
                  <a:t>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major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redesign</a:t>
                </a:r>
                <a:endParaRPr lang="en-US" sz="1400" kern="0" dirty="0" err="1">
                  <a:ea typeface="Arial Unicode MS" pitchFamily="34" charset="-128"/>
                  <a:cs typeface="Arial Unicode MS" pitchFamily="34" charset="-128"/>
                </a:endParaRPr>
              </a:p>
            </p:txBody>
          </p:sp>
          <p:sp>
            <p:nvSpPr>
              <p:cNvPr id="11" name="TextBox 10"/>
              <p:cNvSpPr txBox="1"/>
              <p:nvPr/>
            </p:nvSpPr>
            <p:spPr>
              <a:xfrm rot="16200000">
                <a:off x="-166757" y="3743147"/>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a:ea typeface="Arial Unicode MS" pitchFamily="34" charset="-128"/>
                    <a:cs typeface="Arial Unicode MS" pitchFamily="34" charset="-128"/>
                  </a:rPr>
                  <a:t>Platform </a:t>
                </a:r>
                <a:r>
                  <a:rPr lang="de-DE" sz="1400" b="1" kern="0" dirty="0" err="1">
                    <a:ea typeface="Arial Unicode MS" pitchFamily="34" charset="-128"/>
                    <a:cs typeface="Arial Unicode MS" pitchFamily="34" charset="-128"/>
                  </a:rPr>
                  <a:t>support</a:t>
                </a:r>
                <a:r>
                  <a:rPr lang="de-DE" sz="1400" b="1"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for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dev</a:t>
                </a:r>
                <a:r>
                  <a:rPr lang="de-DE" sz="1400" kern="0" dirty="0">
                    <a:ea typeface="Arial Unicode MS" pitchFamily="34" charset="-128"/>
                    <a:cs typeface="Arial Unicode MS" pitchFamily="34" charset="-128"/>
                  </a:rPr>
                  <a:t> + </a:t>
                </a:r>
                <a:r>
                  <a:rPr lang="de-DE" sz="1400" kern="0" dirty="0" err="1">
                    <a:ea typeface="Arial Unicode MS" pitchFamily="34" charset="-128"/>
                    <a:cs typeface="Arial Unicode MS" pitchFamily="34" charset="-128"/>
                  </a:rPr>
                  <a:t>ops</a:t>
                </a:r>
                <a:endParaRPr lang="en-US" sz="1400" kern="0" dirty="0" err="1">
                  <a:ea typeface="Arial Unicode MS" pitchFamily="34" charset="-128"/>
                  <a:cs typeface="Arial Unicode MS" pitchFamily="34" charset="-128"/>
                </a:endParaRPr>
              </a:p>
            </p:txBody>
          </p:sp>
          <p:sp>
            <p:nvSpPr>
              <p:cNvPr id="12" name="TextBox 11"/>
              <p:cNvSpPr txBox="1"/>
              <p:nvPr/>
            </p:nvSpPr>
            <p:spPr>
              <a:xfrm>
                <a:off x="2344882" y="5923148"/>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err="1">
                    <a:ea typeface="Arial Unicode MS" pitchFamily="34" charset="-128"/>
                    <a:cs typeface="Arial Unicode MS" pitchFamily="34" charset="-128"/>
                  </a:rPr>
                  <a:t>Redesign</a:t>
                </a:r>
                <a:r>
                  <a:rPr lang="de-DE" sz="1400" b="1" kern="0" dirty="0">
                    <a:ea typeface="Arial Unicode MS" pitchFamily="34" charset="-128"/>
                    <a:cs typeface="Arial Unicode MS" pitchFamily="34" charset="-128"/>
                  </a:rPr>
                  <a:t> </a:t>
                </a:r>
                <a:r>
                  <a:rPr lang="de-DE" sz="1400" b="1" kern="0" dirty="0" err="1">
                    <a:ea typeface="Arial Unicode MS" pitchFamily="34" charset="-128"/>
                    <a:cs typeface="Arial Unicode MS" pitchFamily="34" charset="-128"/>
                  </a:rPr>
                  <a:t>flexibility</a:t>
                </a:r>
                <a:endParaRPr lang="en-US" sz="1400" b="1" kern="0" dirty="0" err="1">
                  <a:ea typeface="Arial Unicode MS" pitchFamily="34" charset="-128"/>
                  <a:cs typeface="Arial Unicode MS" pitchFamily="34" charset="-128"/>
                </a:endParaRPr>
              </a:p>
            </p:txBody>
          </p:sp>
          <p:sp>
            <p:nvSpPr>
              <p:cNvPr id="13" name="TextBox 12"/>
              <p:cNvSpPr txBox="1"/>
              <p:nvPr/>
            </p:nvSpPr>
            <p:spPr>
              <a:xfrm rot="16200000">
                <a:off x="417632" y="4593679"/>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Low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(bring </a:t>
                </a:r>
                <a:r>
                  <a:rPr lang="de-DE" sz="1400" kern="0" dirty="0" err="1">
                    <a:ea typeface="Arial Unicode MS" pitchFamily="34" charset="-128"/>
                    <a:cs typeface="Arial Unicode MS" pitchFamily="34" charset="-128"/>
                  </a:rPr>
                  <a:t>your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own</a:t>
                </a:r>
                <a:r>
                  <a:rPr lang="de-DE" sz="1400" kern="0" dirty="0">
                    <a:ea typeface="Arial Unicode MS" pitchFamily="34" charset="-128"/>
                    <a:cs typeface="Arial Unicode MS" pitchFamily="34" charset="-128"/>
                  </a:rPr>
                  <a:t> …)</a:t>
                </a:r>
                <a:endParaRPr lang="en-US" sz="1400" kern="0" dirty="0" err="1">
                  <a:ea typeface="Arial Unicode MS" pitchFamily="34" charset="-128"/>
                  <a:cs typeface="Arial Unicode MS" pitchFamily="34" charset="-128"/>
                </a:endParaRPr>
              </a:p>
            </p:txBody>
          </p:sp>
          <p:sp>
            <p:nvSpPr>
              <p:cNvPr id="14" name="TextBox 13"/>
              <p:cNvSpPr txBox="1"/>
              <p:nvPr/>
            </p:nvSpPr>
            <p:spPr>
              <a:xfrm rot="16200000">
                <a:off x="417633" y="2973175"/>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High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a:t>
                </a:r>
                <a:r>
                  <a:rPr lang="de-DE" sz="1400" kern="0" dirty="0" err="1">
                    <a:ea typeface="Arial Unicode MS" pitchFamily="34" charset="-128"/>
                    <a:cs typeface="Arial Unicode MS" pitchFamily="34" charset="-128"/>
                  </a:rPr>
                  <a:t>leverage</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platform</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8" name="Oval 17"/>
              <p:cNvSpPr/>
              <p:nvPr/>
            </p:nvSpPr>
            <p:spPr bwMode="gray">
              <a:xfrm>
                <a:off x="480907" y="6238266"/>
                <a:ext cx="275974" cy="290447"/>
              </a:xfrm>
              <a:prstGeom prst="ellipse">
                <a:avLst/>
              </a:prstGeom>
              <a:solidFill>
                <a:schemeClr val="bg1"/>
              </a:solid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0" name="TextBox 19"/>
              <p:cNvSpPr txBox="1"/>
              <p:nvPr/>
            </p:nvSpPr>
            <p:spPr>
              <a:xfrm>
                <a:off x="840267" y="6300851"/>
                <a:ext cx="3305084" cy="18461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200" i="1" kern="0" dirty="0">
                    <a:ea typeface="Arial Unicode MS" pitchFamily="34" charset="-128"/>
                    <a:cs typeface="Arial Unicode MS" pitchFamily="34" charset="-128"/>
                  </a:rPr>
                  <a:t>Size = </a:t>
                </a:r>
                <a:r>
                  <a:rPr lang="de-DE" sz="1200" i="1" kern="0" dirty="0" err="1">
                    <a:ea typeface="Arial Unicode MS" pitchFamily="34" charset="-128"/>
                    <a:cs typeface="Arial Unicode MS" pitchFamily="34" charset="-128"/>
                  </a:rPr>
                  <a:t>Resource</a:t>
                </a:r>
                <a:r>
                  <a:rPr lang="de-DE" sz="1200" i="1" kern="0" dirty="0">
                    <a:ea typeface="Arial Unicode MS" pitchFamily="34" charset="-128"/>
                    <a:cs typeface="Arial Unicode MS" pitchFamily="34" charset="-128"/>
                  </a:rPr>
                  <a:t> </a:t>
                </a:r>
                <a:r>
                  <a:rPr lang="de-DE" sz="1200" i="1" kern="0" dirty="0" err="1">
                    <a:ea typeface="Arial Unicode MS" pitchFamily="34" charset="-128"/>
                    <a:cs typeface="Arial Unicode MS" pitchFamily="34" charset="-128"/>
                  </a:rPr>
                  <a:t>consumption</a:t>
                </a:r>
                <a:r>
                  <a:rPr lang="de-DE" sz="1200" i="1" kern="0" dirty="0">
                    <a:ea typeface="Arial Unicode MS" pitchFamily="34" charset="-128"/>
                    <a:cs typeface="Arial Unicode MS" pitchFamily="34" charset="-128"/>
                  </a:rPr>
                  <a:t> per </a:t>
                </a:r>
                <a:r>
                  <a:rPr lang="de-DE" sz="1200" i="1" kern="0" dirty="0" err="1">
                    <a:ea typeface="Arial Unicode MS" pitchFamily="34" charset="-128"/>
                    <a:cs typeface="Arial Unicode MS" pitchFamily="34" charset="-128"/>
                  </a:rPr>
                  <a:t>microservice</a:t>
                </a:r>
                <a:endParaRPr lang="en-US" sz="1200" i="1" kern="0" dirty="0" err="1">
                  <a:ea typeface="Arial Unicode MS" pitchFamily="34" charset="-128"/>
                  <a:cs typeface="Arial Unicode MS" pitchFamily="34" charset="-128"/>
                </a:endParaRPr>
              </a:p>
            </p:txBody>
          </p:sp>
        </p:grpSp>
        <p:grpSp>
          <p:nvGrpSpPr>
            <p:cNvPr id="6" name="Group 5"/>
            <p:cNvGrpSpPr/>
            <p:nvPr/>
          </p:nvGrpSpPr>
          <p:grpSpPr>
            <a:xfrm>
              <a:off x="3984500" y="1842918"/>
              <a:ext cx="1714853" cy="801932"/>
              <a:chOff x="3225620" y="2438726"/>
              <a:chExt cx="1714853" cy="801932"/>
            </a:xfrm>
          </p:grpSpPr>
          <p:sp>
            <p:nvSpPr>
              <p:cNvPr id="30" name="Oval 29"/>
              <p:cNvSpPr/>
              <p:nvPr/>
            </p:nvSpPr>
            <p:spPr bwMode="gray">
              <a:xfrm>
                <a:off x="4427038" y="2556218"/>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9" name="Oval 28"/>
              <p:cNvSpPr/>
              <p:nvPr/>
            </p:nvSpPr>
            <p:spPr bwMode="gray">
              <a:xfrm>
                <a:off x="4357388" y="2620950"/>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17" name="Oval 16"/>
              <p:cNvSpPr/>
              <p:nvPr/>
            </p:nvSpPr>
            <p:spPr bwMode="gray">
              <a:xfrm>
                <a:off x="4260300" y="2708734"/>
                <a:ext cx="513435" cy="531924"/>
              </a:xfrm>
              <a:prstGeom prst="ellipse">
                <a:avLst/>
              </a:prstGeom>
              <a:solidFill>
                <a:schemeClr val="accent1">
                  <a:lumMod val="60000"/>
                  <a:lumOff val="4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2" name="TextBox 21"/>
              <p:cNvSpPr txBox="1"/>
              <p:nvPr/>
            </p:nvSpPr>
            <p:spPr>
              <a:xfrm>
                <a:off x="3225620" y="2438726"/>
                <a:ext cx="1134079"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Business </a:t>
                </a:r>
                <a:r>
                  <a:rPr lang="de-DE" sz="1400" kern="0" dirty="0" err="1">
                    <a:ea typeface="Arial Unicode MS" pitchFamily="34" charset="-128"/>
                    <a:cs typeface="Arial Unicode MS" pitchFamily="34" charset="-128"/>
                  </a:rPr>
                  <a:t>Applications</a:t>
                </a:r>
                <a:endParaRPr lang="en-US" sz="1400" kern="0" dirty="0" err="1">
                  <a:ea typeface="Arial Unicode MS" pitchFamily="34" charset="-128"/>
                  <a:cs typeface="Arial Unicode MS" pitchFamily="34" charset="-128"/>
                </a:endParaRPr>
              </a:p>
            </p:txBody>
          </p:sp>
        </p:grpSp>
        <p:grpSp>
          <p:nvGrpSpPr>
            <p:cNvPr id="16" name="Group 15"/>
            <p:cNvGrpSpPr/>
            <p:nvPr/>
          </p:nvGrpSpPr>
          <p:grpSpPr>
            <a:xfrm>
              <a:off x="2531304" y="3403006"/>
              <a:ext cx="1438800" cy="1363324"/>
              <a:chOff x="1772425" y="3998814"/>
              <a:chExt cx="1438800" cy="1363324"/>
            </a:xfrm>
          </p:grpSpPr>
          <p:sp>
            <p:nvSpPr>
              <p:cNvPr id="15" name="Oval 14"/>
              <p:cNvSpPr/>
              <p:nvPr/>
            </p:nvSpPr>
            <p:spPr bwMode="gray">
              <a:xfrm>
                <a:off x="1772425" y="3998814"/>
                <a:ext cx="1438800" cy="1363324"/>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5" name="TextBox 24"/>
              <p:cNvSpPr txBox="1"/>
              <p:nvPr/>
            </p:nvSpPr>
            <p:spPr>
              <a:xfrm>
                <a:off x="2014314" y="4421249"/>
                <a:ext cx="1056595"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solidFill>
                      <a:srgbClr val="000000"/>
                    </a:solidFill>
                    <a:ea typeface="Arial Unicode MS" pitchFamily="34" charset="-128"/>
                    <a:cs typeface="Arial Unicode MS" pitchFamily="34" charset="-128"/>
                  </a:rPr>
                  <a:t>Business </a:t>
                </a:r>
                <a:r>
                  <a:rPr lang="de-DE" sz="1400" kern="0" dirty="0" err="1">
                    <a:solidFill>
                      <a:srgbClr val="000000"/>
                    </a:solidFill>
                    <a:ea typeface="Arial Unicode MS" pitchFamily="34" charset="-128"/>
                    <a:cs typeface="Arial Unicode MS" pitchFamily="34" charset="-128"/>
                  </a:rPr>
                  <a:t>Applications</a:t>
                </a:r>
                <a:endParaRPr lang="en-US" sz="1400" kern="0" dirty="0" err="1">
                  <a:solidFill>
                    <a:srgbClr val="000000"/>
                  </a:solidFill>
                  <a:ea typeface="Arial Unicode MS" pitchFamily="34" charset="-128"/>
                  <a:cs typeface="Arial Unicode MS" pitchFamily="34" charset="-128"/>
                </a:endParaRPr>
              </a:p>
            </p:txBody>
          </p:sp>
        </p:grpSp>
        <p:grpSp>
          <p:nvGrpSpPr>
            <p:cNvPr id="8" name="Group 7"/>
            <p:cNvGrpSpPr/>
            <p:nvPr/>
          </p:nvGrpSpPr>
          <p:grpSpPr>
            <a:xfrm>
              <a:off x="4824985" y="3710784"/>
              <a:ext cx="977322" cy="924389"/>
              <a:chOff x="4066106" y="4306591"/>
              <a:chExt cx="977322" cy="924389"/>
            </a:xfrm>
          </p:grpSpPr>
          <p:sp>
            <p:nvSpPr>
              <p:cNvPr id="26" name="Oval 25"/>
              <p:cNvSpPr/>
              <p:nvPr/>
            </p:nvSpPr>
            <p:spPr bwMode="gray">
              <a:xfrm>
                <a:off x="4066106" y="4306591"/>
                <a:ext cx="901821" cy="924389"/>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7" name="TextBox 26"/>
              <p:cNvSpPr txBox="1"/>
              <p:nvPr/>
            </p:nvSpPr>
            <p:spPr>
              <a:xfrm>
                <a:off x="4210226" y="4537443"/>
                <a:ext cx="8332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solidFill>
                      <a:srgbClr val="000000"/>
                    </a:solidFill>
                    <a:ea typeface="Arial Unicode MS" pitchFamily="34" charset="-128"/>
                    <a:cs typeface="Arial Unicode MS" pitchFamily="34" charset="-128"/>
                  </a:rPr>
                  <a:t>Backing</a:t>
                </a:r>
                <a:r>
                  <a:rPr lang="de-DE" sz="1400" kern="0" dirty="0">
                    <a:solidFill>
                      <a:srgbClr val="000000"/>
                    </a:solidFill>
                    <a:ea typeface="Arial Unicode MS" pitchFamily="34" charset="-128"/>
                    <a:cs typeface="Arial Unicode MS" pitchFamily="34" charset="-128"/>
                  </a:rPr>
                  <a:t> </a:t>
                </a:r>
                <a:r>
                  <a:rPr lang="de-DE" sz="1400" kern="0" dirty="0" err="1">
                    <a:solidFill>
                      <a:srgbClr val="000000"/>
                    </a:solidFill>
                    <a:ea typeface="Arial Unicode MS" pitchFamily="34" charset="-128"/>
                    <a:cs typeface="Arial Unicode MS" pitchFamily="34" charset="-128"/>
                  </a:rPr>
                  <a:t>services</a:t>
                </a:r>
                <a:endParaRPr lang="en-US" sz="1400" kern="0" dirty="0" err="1">
                  <a:solidFill>
                    <a:srgbClr val="000000"/>
                  </a:solidFill>
                  <a:ea typeface="Arial Unicode MS" pitchFamily="34" charset="-128"/>
                  <a:cs typeface="Arial Unicode MS" pitchFamily="34" charset="-128"/>
                </a:endParaRPr>
              </a:p>
            </p:txBody>
          </p:sp>
        </p:grpSp>
      </p:grpSp>
      <p:sp>
        <p:nvSpPr>
          <p:cNvPr id="21" name="Rectangle: Rounded Corners 20">
            <a:extLst>
              <a:ext uri="{FF2B5EF4-FFF2-40B4-BE49-F238E27FC236}">
                <a16:creationId xmlns:a16="http://schemas.microsoft.com/office/drawing/2014/main" id="{3F82A3AF-B6B9-4DE1-BDFB-4D8416F0B0EB}"/>
              </a:ext>
            </a:extLst>
          </p:cNvPr>
          <p:cNvSpPr/>
          <p:nvPr/>
        </p:nvSpPr>
        <p:spPr bwMode="gray">
          <a:xfrm>
            <a:off x="7089287" y="1931473"/>
            <a:ext cx="1549102"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Cloud Foundry</a:t>
            </a:r>
          </a:p>
        </p:txBody>
      </p:sp>
      <p:sp>
        <p:nvSpPr>
          <p:cNvPr id="32" name="Rectangle: Rounded Corners 31">
            <a:extLst>
              <a:ext uri="{FF2B5EF4-FFF2-40B4-BE49-F238E27FC236}">
                <a16:creationId xmlns:a16="http://schemas.microsoft.com/office/drawing/2014/main" id="{6EA9692E-FF09-4F44-99E2-065D6CBD9171}"/>
              </a:ext>
            </a:extLst>
          </p:cNvPr>
          <p:cNvSpPr/>
          <p:nvPr/>
        </p:nvSpPr>
        <p:spPr bwMode="gray">
          <a:xfrm>
            <a:off x="7141479" y="3871039"/>
            <a:ext cx="1496910"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Kubernetes</a:t>
            </a:r>
          </a:p>
        </p:txBody>
      </p:sp>
      <p:sp>
        <p:nvSpPr>
          <p:cNvPr id="23" name="Arrow: Right 22">
            <a:extLst>
              <a:ext uri="{FF2B5EF4-FFF2-40B4-BE49-F238E27FC236}">
                <a16:creationId xmlns:a16="http://schemas.microsoft.com/office/drawing/2014/main" id="{853A8488-DD45-4EC3-A6A0-EB3B9190419F}"/>
              </a:ext>
            </a:extLst>
          </p:cNvPr>
          <p:cNvSpPr/>
          <p:nvPr/>
        </p:nvSpPr>
        <p:spPr bwMode="gray">
          <a:xfrm>
            <a:off x="6478764" y="2123673"/>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5EB028F3-5A79-4C8E-AA5C-4A5B802C44A7}"/>
              </a:ext>
            </a:extLst>
          </p:cNvPr>
          <p:cNvSpPr/>
          <p:nvPr/>
        </p:nvSpPr>
        <p:spPr bwMode="gray">
          <a:xfrm>
            <a:off x="6478764" y="4008634"/>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B21FACB5-47D0-4407-BAFB-7E5103ACF92E}"/>
              </a:ext>
            </a:extLst>
          </p:cNvPr>
          <p:cNvSpPr/>
          <p:nvPr/>
        </p:nvSpPr>
        <p:spPr>
          <a:xfrm>
            <a:off x="7988062" y="6354000"/>
            <a:ext cx="3961338" cy="246221"/>
          </a:xfrm>
          <a:prstGeom prst="rect">
            <a:avLst/>
          </a:prstGeom>
        </p:spPr>
        <p:txBody>
          <a:bodyPr wrap="square">
            <a:spAutoFit/>
          </a:bodyPr>
          <a:lstStyle/>
          <a:p>
            <a:r>
              <a:rPr lang="en-US" sz="1000" dirty="0">
                <a:hlinkClick r:id="rId3"/>
              </a:rPr>
              <a:t>Guidance CF vs K8s (SAP CP Core Architecture Council)</a:t>
            </a:r>
            <a:endParaRPr lang="de-DE" sz="1000" dirty="0"/>
          </a:p>
        </p:txBody>
      </p:sp>
    </p:spTree>
    <p:extLst>
      <p:ext uri="{BB962C8B-B14F-4D97-AF65-F5344CB8AC3E}">
        <p14:creationId xmlns:p14="http://schemas.microsoft.com/office/powerpoint/2010/main" val="46071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5D374-2608-48D1-854B-86F6DE2BA33D}"/>
              </a:ext>
            </a:extLst>
          </p:cNvPr>
          <p:cNvSpPr>
            <a:spLocks noGrp="1"/>
          </p:cNvSpPr>
          <p:nvPr>
            <p:ph type="ctrTitle"/>
          </p:nvPr>
        </p:nvSpPr>
        <p:spPr/>
        <p:txBody>
          <a:bodyPr/>
          <a:lstStyle/>
          <a:p>
            <a:r>
              <a:rPr lang="de-DE" dirty="0"/>
              <a:t>Appendix</a:t>
            </a:r>
          </a:p>
        </p:txBody>
      </p:sp>
    </p:spTree>
    <p:extLst>
      <p:ext uri="{BB962C8B-B14F-4D97-AF65-F5344CB8AC3E}">
        <p14:creationId xmlns:p14="http://schemas.microsoft.com/office/powerpoint/2010/main" val="2569507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Status Quo</a:t>
            </a:r>
          </a:p>
        </p:txBody>
      </p:sp>
      <p:sp>
        <p:nvSpPr>
          <p:cNvPr id="26" name="Text Placeholder 1"/>
          <p:cNvSpPr>
            <a:spLocks noGrp="1"/>
          </p:cNvSpPr>
          <p:nvPr>
            <p:ph type="body" sz="quarter" idx="10"/>
          </p:nvPr>
        </p:nvSpPr>
        <p:spPr>
          <a:xfrm>
            <a:off x="503999" y="1620000"/>
            <a:ext cx="11186477" cy="4230000"/>
          </a:xfrm>
        </p:spPr>
        <p:txBody>
          <a:bodyPr>
            <a:normAutofit fontScale="92500" lnSpcReduction="20000"/>
          </a:bodyPr>
          <a:lstStyle/>
          <a:p>
            <a:r>
              <a:rPr lang="en-US" sz="1800" dirty="0"/>
              <a:t>Cloud Foundry (CF): Opinionated PaaS</a:t>
            </a:r>
          </a:p>
          <a:p>
            <a:pPr marL="465714" lvl="1" indent="-285750">
              <a:buFont typeface="Arial" charset="0"/>
              <a:buChar char="•"/>
            </a:pPr>
            <a:r>
              <a:rPr lang="en-US" sz="1600" i="1" dirty="0"/>
              <a:t>“Here is my source code, run it on the cloud for me,</a:t>
            </a:r>
            <a:br>
              <a:rPr lang="en-US" sz="1600" i="1" dirty="0"/>
            </a:br>
            <a:r>
              <a:rPr lang="en-US" sz="1600" i="1" dirty="0"/>
              <a:t> I do not care how”</a:t>
            </a:r>
            <a:r>
              <a:rPr lang="en-US" sz="1600" dirty="0"/>
              <a:t> </a:t>
            </a:r>
            <a:r>
              <a:rPr lang="en-US" sz="1600" dirty="0">
                <a:sym typeface="Wingdings"/>
              </a:rPr>
              <a:t> `</a:t>
            </a:r>
            <a:r>
              <a:rPr lang="en-US" sz="1600" dirty="0" err="1">
                <a:sym typeface="Wingdings"/>
              </a:rPr>
              <a:t>cf</a:t>
            </a:r>
            <a:r>
              <a:rPr lang="en-US" sz="1600" dirty="0">
                <a:sym typeface="Wingdings"/>
              </a:rPr>
              <a:t> push` experience</a:t>
            </a:r>
          </a:p>
          <a:p>
            <a:pPr marL="465714" lvl="1" indent="-285750">
              <a:buFont typeface="Arial" charset="0"/>
              <a:buChar char="•"/>
            </a:pPr>
            <a:r>
              <a:rPr lang="en-US" sz="1600" dirty="0">
                <a:sym typeface="Wingdings"/>
              </a:rPr>
              <a:t>Security updates for operating system, runtimes</a:t>
            </a:r>
            <a:br>
              <a:rPr lang="en-US" sz="1600" dirty="0">
                <a:sym typeface="Wingdings"/>
              </a:rPr>
            </a:br>
            <a:r>
              <a:rPr lang="en-US" sz="1600" dirty="0">
                <a:sym typeface="Wingdings"/>
              </a:rPr>
              <a:t>and “app servers” (e.g. Tomcat) are handled by CF</a:t>
            </a:r>
            <a:endParaRPr lang="en-US" sz="1600" dirty="0"/>
          </a:p>
          <a:p>
            <a:r>
              <a:rPr lang="en-US" sz="1800" dirty="0"/>
              <a:t>Kubernetes (K8S)</a:t>
            </a:r>
          </a:p>
          <a:p>
            <a:pPr marL="465714" lvl="1" indent="-285750">
              <a:buFont typeface="Arial" charset="0"/>
              <a:buChar char="•"/>
            </a:pPr>
            <a:r>
              <a:rPr lang="en-US" sz="1600" dirty="0"/>
              <a:t>Can run everything that Cloud Foundry can run</a:t>
            </a:r>
          </a:p>
          <a:p>
            <a:pPr marL="465714" lvl="1" indent="-285750">
              <a:buFont typeface="Arial" charset="0"/>
              <a:buChar char="•"/>
            </a:pPr>
            <a:r>
              <a:rPr lang="en-US" sz="1600" dirty="0"/>
              <a:t>Can run many more workloads that CF cannot run</a:t>
            </a:r>
          </a:p>
          <a:p>
            <a:pPr marL="465714" lvl="1" indent="-285750">
              <a:buFont typeface="Arial" charset="0"/>
              <a:buChar char="•"/>
            </a:pPr>
            <a:r>
              <a:rPr lang="en-US" sz="1600" dirty="0"/>
              <a:t>Requires low-level knowledge (you need to care</a:t>
            </a:r>
            <a:br>
              <a:rPr lang="en-US" sz="1600" dirty="0"/>
            </a:br>
            <a:r>
              <a:rPr lang="en-US" sz="1600" dirty="0"/>
              <a:t>how) and additional effort by app developers</a:t>
            </a:r>
          </a:p>
          <a:p>
            <a:r>
              <a:rPr lang="en-US" sz="1800" dirty="0"/>
              <a:t>Concerns with Status Quo</a:t>
            </a:r>
          </a:p>
          <a:p>
            <a:pPr marL="522864" lvl="1" indent="-342900">
              <a:buFont typeface="Arial" charset="0"/>
              <a:buChar char="•"/>
            </a:pPr>
            <a:r>
              <a:rPr lang="en-US" sz="1600" dirty="0"/>
              <a:t>Technological duplication</a:t>
            </a:r>
          </a:p>
          <a:p>
            <a:pPr marL="890588" lvl="2" indent="-350838">
              <a:buFont typeface="Arial" charset="0"/>
              <a:buChar char="•"/>
            </a:pPr>
            <a:r>
              <a:rPr lang="en-US" sz="1600" dirty="0"/>
              <a:t>CF efforts cannot focus solely on dev experience</a:t>
            </a:r>
          </a:p>
          <a:p>
            <a:pPr marL="890588" lvl="2" indent="-350838">
              <a:buFont typeface="Arial" charset="0"/>
              <a:buChar char="•"/>
            </a:pPr>
            <a:r>
              <a:rPr lang="en-US" sz="1600" dirty="0"/>
              <a:t>TCO issue for operations running both stacks</a:t>
            </a:r>
          </a:p>
          <a:p>
            <a:pPr marL="522864" lvl="1" indent="-342900">
              <a:buFont typeface="Arial" charset="0"/>
              <a:buChar char="•"/>
            </a:pPr>
            <a:r>
              <a:rPr lang="en-US" sz="1600" dirty="0"/>
              <a:t>Rise of competing PaaS offerings on native K8S</a:t>
            </a:r>
          </a:p>
        </p:txBody>
      </p:sp>
      <p:grpSp>
        <p:nvGrpSpPr>
          <p:cNvPr id="13" name="Group 12">
            <a:extLst>
              <a:ext uri="{FF2B5EF4-FFF2-40B4-BE49-F238E27FC236}">
                <a16:creationId xmlns:a16="http://schemas.microsoft.com/office/drawing/2014/main" id="{35C67467-A3C1-2346-BC31-F76071FA0B83}"/>
              </a:ext>
            </a:extLst>
          </p:cNvPr>
          <p:cNvGrpSpPr/>
          <p:nvPr/>
        </p:nvGrpSpPr>
        <p:grpSpPr>
          <a:xfrm>
            <a:off x="5996537" y="2150510"/>
            <a:ext cx="5693940" cy="4208906"/>
            <a:chOff x="5996537" y="2150510"/>
            <a:chExt cx="5693940" cy="4208906"/>
          </a:xfrm>
        </p:grpSpPr>
        <p:cxnSp>
          <p:nvCxnSpPr>
            <p:cNvPr id="44" name="Elbow Connector 43"/>
            <p:cNvCxnSpPr>
              <a:stCxn id="36" idx="0"/>
              <a:endCxn id="31" idx="3"/>
            </p:cNvCxnSpPr>
            <p:nvPr/>
          </p:nvCxnSpPr>
          <p:spPr>
            <a:xfrm rot="16200000" flipV="1">
              <a:off x="8833093" y="2424150"/>
              <a:ext cx="466679" cy="573067"/>
            </a:xfrm>
            <a:prstGeom prst="bentConnector2">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cxnSp>
          <p:nvCxnSpPr>
            <p:cNvPr id="43" name="Elbow Connector 42"/>
            <p:cNvCxnSpPr>
              <a:stCxn id="29" idx="0"/>
              <a:endCxn id="37" idx="0"/>
            </p:cNvCxnSpPr>
            <p:nvPr/>
          </p:nvCxnSpPr>
          <p:spPr>
            <a:xfrm rot="16200000" flipH="1">
              <a:off x="8446749" y="146148"/>
              <a:ext cx="793513" cy="4802237"/>
            </a:xfrm>
            <a:prstGeom prst="bentConnector3">
              <a:avLst>
                <a:gd name="adj1" fmla="val -28809"/>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4" name="Rectangle 3"/>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5" name="Rectangle 4"/>
            <p:cNvSpPr/>
            <p:nvPr/>
          </p:nvSpPr>
          <p:spPr bwMode="gray">
            <a:xfrm>
              <a:off x="6005797" y="4299035"/>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FA73C195-1B53-9445-B1F6-EA434E48F627}"/>
                </a:ext>
              </a:extLst>
            </p:cNvPr>
            <p:cNvSpPr/>
            <p:nvPr/>
          </p:nvSpPr>
          <p:spPr bwMode="gray">
            <a:xfrm>
              <a:off x="9071649" y="3786031"/>
              <a:ext cx="2479886" cy="62087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7" name="Rectangle 16"/>
            <p:cNvSpPr/>
            <p:nvPr/>
          </p:nvSpPr>
          <p:spPr bwMode="gray">
            <a:xfrm>
              <a:off x="6005797" y="3735817"/>
              <a:ext cx="2774102" cy="423891"/>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Rectangle 27"/>
            <p:cNvSpPr/>
            <p:nvPr/>
          </p:nvSpPr>
          <p:spPr bwMode="gray">
            <a:xfrm>
              <a:off x="6005797" y="2944023"/>
              <a:ext cx="2774102"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Rectangle 28"/>
            <p:cNvSpPr/>
            <p:nvPr/>
          </p:nvSpPr>
          <p:spPr bwMode="gray">
            <a:xfrm>
              <a:off x="599653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4072" y="3165288"/>
              <a:ext cx="2528291" cy="334711"/>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8570" y="3771386"/>
              <a:ext cx="939293" cy="341478"/>
            </a:xfrm>
            <a:prstGeom prst="rect">
              <a:avLst/>
            </a:prstGeom>
          </p:spPr>
        </p:pic>
        <p:cxnSp>
          <p:nvCxnSpPr>
            <p:cNvPr id="35" name="Straight Arrow Connector 34"/>
            <p:cNvCxnSpPr>
              <a:stCxn id="29" idx="3"/>
              <a:endCxn id="31" idx="1"/>
            </p:cNvCxnSpPr>
            <p:nvPr/>
          </p:nvCxnSpPr>
          <p:spPr>
            <a:xfrm>
              <a:off x="6888238" y="2477344"/>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6" name="Rectangle 35"/>
            <p:cNvSpPr/>
            <p:nvPr/>
          </p:nvSpPr>
          <p:spPr bwMode="gray">
            <a:xfrm>
              <a:off x="890711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cxnSp>
          <p:nvCxnSpPr>
            <p:cNvPr id="38" name="Straight Arrow Connector 37"/>
            <p:cNvCxnSpPr>
              <a:stCxn id="36" idx="3"/>
              <a:endCxn id="37" idx="1"/>
            </p:cNvCxnSpPr>
            <p:nvPr/>
          </p:nvCxnSpPr>
          <p:spPr>
            <a:xfrm>
              <a:off x="9798815" y="3270857"/>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25" name="Straight Arrow Connector 24"/>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 name="TextBox 1"/>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30" name="Straight Arrow Connector 29"/>
            <p:cNvCxnSpPr/>
            <p:nvPr/>
          </p:nvCxnSpPr>
          <p:spPr>
            <a:xfrm>
              <a:off x="9025349" y="6217725"/>
              <a:ext cx="455545" cy="0"/>
            </a:xfrm>
            <a:prstGeom prst="straightConnector1">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32" name="TextBox 31"/>
            <p:cNvSpPr txBox="1"/>
            <p:nvPr/>
          </p:nvSpPr>
          <p:spPr>
            <a:xfrm>
              <a:off x="9731288" y="6080520"/>
              <a:ext cx="1526059"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(planned)</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3952" y="3814443"/>
              <a:ext cx="2180458" cy="385413"/>
            </a:xfrm>
            <a:prstGeom prst="rect">
              <a:avLst/>
            </a:prstGeom>
          </p:spPr>
        </p:pic>
        <p:pic>
          <p:nvPicPr>
            <p:cNvPr id="34" name="Picture 33"/>
            <p:cNvPicPr>
              <a:picLocks noChangeAspect="1"/>
            </p:cNvPicPr>
            <p:nvPr/>
          </p:nvPicPr>
          <p:blipFill>
            <a:blip r:embed="rId9"/>
            <a:stretch>
              <a:fillRect/>
            </a:stretch>
          </p:blipFill>
          <p:spPr>
            <a:xfrm>
              <a:off x="10299357" y="4163803"/>
              <a:ext cx="243101" cy="243101"/>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80181" y="4206745"/>
              <a:ext cx="833455" cy="157215"/>
            </a:xfrm>
            <a:prstGeom prst="rect">
              <a:avLst/>
            </a:prstGeom>
          </p:spPr>
        </p:pic>
        <p:sp>
          <p:nvSpPr>
            <p:cNvPr id="11" name="TextBox 10"/>
            <p:cNvSpPr txBox="1"/>
            <p:nvPr/>
          </p:nvSpPr>
          <p:spPr>
            <a:xfrm>
              <a:off x="9222827" y="4200872"/>
              <a:ext cx="1033937" cy="1692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sp>
          <p:nvSpPr>
            <p:cNvPr id="31" name="Rectangle 30"/>
            <p:cNvSpPr/>
            <p:nvPr/>
          </p:nvSpPr>
          <p:spPr bwMode="gray">
            <a:xfrm>
              <a:off x="788819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36"/>
            <p:cNvSpPr/>
            <p:nvPr/>
          </p:nvSpPr>
          <p:spPr bwMode="gray">
            <a:xfrm>
              <a:off x="1079877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194212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7956645" y="3542664"/>
            <a:ext cx="504617"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3" name="Title 2"/>
          <p:cNvSpPr>
            <a:spLocks noGrp="1"/>
          </p:cNvSpPr>
          <p:nvPr>
            <p:ph type="title"/>
          </p:nvPr>
        </p:nvSpPr>
        <p:spPr/>
        <p:txBody>
          <a:bodyPr/>
          <a:lstStyle/>
          <a:p>
            <a:r>
              <a:rPr lang="en-US" dirty="0"/>
              <a:t>Vision</a:t>
            </a:r>
          </a:p>
        </p:txBody>
      </p:sp>
      <p:sp>
        <p:nvSpPr>
          <p:cNvPr id="6" name="Rectangle 5"/>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7" name="Rectangle 6"/>
          <p:cNvSpPr/>
          <p:nvPr/>
        </p:nvSpPr>
        <p:spPr bwMode="gray">
          <a:xfrm>
            <a:off x="6005797" y="4085257"/>
            <a:ext cx="5684680" cy="867446"/>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6" name="Rectangle 15"/>
          <p:cNvSpPr/>
          <p:nvPr/>
        </p:nvSpPr>
        <p:spPr bwMode="gray">
          <a:xfrm>
            <a:off x="6005797" y="3308116"/>
            <a:ext cx="1950848" cy="459683"/>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7237" y="3452270"/>
            <a:ext cx="1777985" cy="235381"/>
          </a:xfrm>
          <a:prstGeom prst="rect">
            <a:avLst/>
          </a:prstGeom>
        </p:spPr>
      </p:pic>
      <p:sp>
        <p:nvSpPr>
          <p:cNvPr id="33" name="Text Placeholder 1"/>
          <p:cNvSpPr>
            <a:spLocks noGrp="1"/>
          </p:cNvSpPr>
          <p:nvPr>
            <p:ph type="body" sz="quarter" idx="10"/>
          </p:nvPr>
        </p:nvSpPr>
        <p:spPr>
          <a:xfrm>
            <a:off x="503999" y="1620000"/>
            <a:ext cx="11186477" cy="4230000"/>
          </a:xfrm>
        </p:spPr>
        <p:txBody>
          <a:bodyPr>
            <a:normAutofit fontScale="92500" lnSpcReduction="10000"/>
          </a:bodyPr>
          <a:lstStyle/>
          <a:p>
            <a:r>
              <a:rPr lang="en-US" dirty="0"/>
              <a:t>Run Cloud Foundry on Kubernetes</a:t>
            </a:r>
          </a:p>
          <a:p>
            <a:r>
              <a:rPr lang="en-US" dirty="0"/>
              <a:t>Approach</a:t>
            </a:r>
          </a:p>
          <a:p>
            <a:pPr marL="522864" lvl="1" indent="-342900">
              <a:buFont typeface="Arial" charset="0"/>
              <a:buChar char="•"/>
            </a:pPr>
            <a:r>
              <a:rPr lang="en-US" dirty="0"/>
              <a:t>“De-duplicate” Cloud Foundry infrastructure in</a:t>
            </a:r>
            <a:br>
              <a:rPr lang="en-US" dirty="0"/>
            </a:br>
            <a:r>
              <a:rPr lang="en-US" dirty="0"/>
              <a:t>compatible, evolutionary steps using the K8S</a:t>
            </a:r>
            <a:br>
              <a:rPr lang="en-US" dirty="0"/>
            </a:br>
            <a:r>
              <a:rPr lang="en-US" dirty="0"/>
              <a:t>equivalents </a:t>
            </a:r>
            <a:r>
              <a:rPr lang="en-US" dirty="0">
                <a:sym typeface="Wingdings"/>
              </a:rPr>
              <a:t> </a:t>
            </a:r>
            <a:r>
              <a:rPr lang="en-US" dirty="0"/>
              <a:t>investment protection</a:t>
            </a:r>
          </a:p>
          <a:p>
            <a:pPr marL="522864" lvl="1" indent="-342900">
              <a:buFont typeface="Arial" charset="0"/>
              <a:buChar char="•"/>
            </a:pPr>
            <a:r>
              <a:rPr lang="en-US" dirty="0"/>
              <a:t>Try bringing the Cloud Foundry community</a:t>
            </a:r>
            <a:br>
              <a:rPr lang="en-US" dirty="0"/>
            </a:br>
            <a:r>
              <a:rPr lang="en-US" dirty="0"/>
              <a:t>and their development along </a:t>
            </a:r>
            <a:r>
              <a:rPr lang="en-US" dirty="0">
                <a:sym typeface="Wingdings"/>
              </a:rPr>
              <a:t> </a:t>
            </a:r>
            <a:r>
              <a:rPr lang="en-US" dirty="0"/>
              <a:t>as opposed</a:t>
            </a:r>
            <a:br>
              <a:rPr lang="en-US" dirty="0"/>
            </a:br>
            <a:r>
              <a:rPr lang="en-US" dirty="0"/>
              <a:t>to a unilateral fork</a:t>
            </a:r>
          </a:p>
          <a:p>
            <a:pPr marL="522864" lvl="1" indent="-342900">
              <a:buFont typeface="Arial" charset="0"/>
              <a:buChar char="•"/>
            </a:pPr>
            <a:r>
              <a:rPr lang="en-US" dirty="0"/>
              <a:t>Preserve the CF developer experience but</a:t>
            </a:r>
            <a:br>
              <a:rPr lang="en-US" dirty="0"/>
            </a:br>
            <a:r>
              <a:rPr lang="en-US" dirty="0"/>
              <a:t>delegate App scheduling to K8S; focus</a:t>
            </a:r>
            <a:br>
              <a:rPr lang="en-US" dirty="0"/>
            </a:br>
            <a:r>
              <a:rPr lang="en-US" dirty="0"/>
              <a:t>Cloud Foundry development on developer</a:t>
            </a:r>
            <a:br>
              <a:rPr lang="en-US" dirty="0"/>
            </a:br>
            <a:r>
              <a:rPr lang="en-US" dirty="0"/>
              <a:t>experience and convenience aspects</a:t>
            </a:r>
          </a:p>
          <a:p>
            <a:pPr marL="522864" lvl="1" indent="-342900">
              <a:buFont typeface="Arial" charset="0"/>
              <a:buChar char="•"/>
            </a:pPr>
            <a:r>
              <a:rPr lang="en-US" dirty="0"/>
              <a:t>Make Cloud Foundry an option for people</a:t>
            </a:r>
            <a:br>
              <a:rPr lang="en-US" dirty="0"/>
            </a:br>
            <a:r>
              <a:rPr lang="en-US" dirty="0"/>
              <a:t>only running Kubernetes today</a:t>
            </a:r>
            <a:br>
              <a:rPr lang="en-US" dirty="0"/>
            </a:br>
            <a:r>
              <a:rPr lang="en-US" dirty="0">
                <a:sym typeface="Wingdings"/>
              </a:rPr>
              <a:t> </a:t>
            </a:r>
            <a:r>
              <a:rPr lang="en-US" dirty="0"/>
              <a:t>extend the reach</a:t>
            </a:r>
          </a:p>
        </p:txBody>
      </p:sp>
      <p:cxnSp>
        <p:nvCxnSpPr>
          <p:cNvPr id="20" name="Straight Arrow Connector 19"/>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1" name="TextBox 20"/>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25" name="Straight Arrow Connector 24"/>
          <p:cNvCxnSpPr/>
          <p:nvPr/>
        </p:nvCxnSpPr>
        <p:spPr>
          <a:xfrm>
            <a:off x="9025349" y="6217725"/>
            <a:ext cx="455545"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26" name="TextBox 25"/>
          <p:cNvSpPr txBox="1"/>
          <p:nvPr/>
        </p:nvSpPr>
        <p:spPr>
          <a:xfrm>
            <a:off x="9731288" y="6080520"/>
            <a:ext cx="756617"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creates</a:t>
            </a:r>
          </a:p>
        </p:txBody>
      </p:sp>
      <p:grpSp>
        <p:nvGrpSpPr>
          <p:cNvPr id="4" name="Group 3">
            <a:extLst>
              <a:ext uri="{FF2B5EF4-FFF2-40B4-BE49-F238E27FC236}">
                <a16:creationId xmlns:a16="http://schemas.microsoft.com/office/drawing/2014/main" id="{3F6C422E-5EA2-4A4A-AE00-875A170CB4E6}"/>
              </a:ext>
            </a:extLst>
          </p:cNvPr>
          <p:cNvGrpSpPr/>
          <p:nvPr/>
        </p:nvGrpSpPr>
        <p:grpSpPr>
          <a:xfrm>
            <a:off x="6545686" y="3886547"/>
            <a:ext cx="4612310" cy="396615"/>
            <a:chOff x="6545686" y="3755915"/>
            <a:chExt cx="4612310" cy="396615"/>
          </a:xfrm>
        </p:grpSpPr>
        <p:sp>
          <p:nvSpPr>
            <p:cNvPr id="2" name="Rectangle 1">
              <a:extLst>
                <a:ext uri="{FF2B5EF4-FFF2-40B4-BE49-F238E27FC236}">
                  <a16:creationId xmlns:a16="http://schemas.microsoft.com/office/drawing/2014/main" id="{137DDF1B-A834-D442-B558-FD5A94412EDD}"/>
                </a:ext>
              </a:extLst>
            </p:cNvPr>
            <p:cNvSpPr/>
            <p:nvPr/>
          </p:nvSpPr>
          <p:spPr bwMode="gray">
            <a:xfrm>
              <a:off x="6545686" y="3767117"/>
              <a:ext cx="4612310" cy="38541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964" y="3755915"/>
              <a:ext cx="2180458" cy="385413"/>
            </a:xfrm>
            <a:prstGeom prst="rect">
              <a:avLst/>
            </a:prstGeom>
            <a:solidFill>
              <a:schemeClr val="bg1"/>
            </a:solidFill>
          </p:spPr>
        </p:pic>
        <p:pic>
          <p:nvPicPr>
            <p:cNvPr id="29" name="Picture 28"/>
            <p:cNvPicPr>
              <a:picLocks noChangeAspect="1"/>
            </p:cNvPicPr>
            <p:nvPr/>
          </p:nvPicPr>
          <p:blipFill>
            <a:blip r:embed="rId8"/>
            <a:stretch>
              <a:fillRect/>
            </a:stretch>
          </p:blipFill>
          <p:spPr>
            <a:xfrm>
              <a:off x="9960028" y="3842156"/>
              <a:ext cx="243101" cy="243101"/>
            </a:xfrm>
            <a:prstGeom prst="rect">
              <a:avLst/>
            </a:prstGeom>
            <a:solidFill>
              <a:schemeClr val="bg1"/>
            </a:solidFill>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40852" y="3885098"/>
              <a:ext cx="833455" cy="157215"/>
            </a:xfrm>
            <a:prstGeom prst="rect">
              <a:avLst/>
            </a:prstGeom>
            <a:solidFill>
              <a:schemeClr val="bg1"/>
            </a:solidFill>
          </p:spPr>
        </p:pic>
        <p:sp>
          <p:nvSpPr>
            <p:cNvPr id="32" name="TextBox 31"/>
            <p:cNvSpPr txBox="1"/>
            <p:nvPr/>
          </p:nvSpPr>
          <p:spPr>
            <a:xfrm>
              <a:off x="8883498" y="3879225"/>
              <a:ext cx="1033937" cy="169277"/>
            </a:xfrm>
            <a:prstGeom prst="rect">
              <a:avLst/>
            </a:prstGeom>
            <a:solidFill>
              <a:schemeClr val="bg1"/>
            </a:solid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grpSp>
      <p:cxnSp>
        <p:nvCxnSpPr>
          <p:cNvPr id="37" name="Straight Arrow Connector 36"/>
          <p:cNvCxnSpPr>
            <a:stCxn id="35" idx="3"/>
            <a:endCxn id="36" idx="1"/>
          </p:cNvCxnSpPr>
          <p:nvPr/>
        </p:nvCxnSpPr>
        <p:spPr>
          <a:xfrm>
            <a:off x="10521719" y="3440966"/>
            <a:ext cx="27705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46" name="Elbow Connector 45"/>
          <p:cNvCxnSpPr>
            <a:stCxn id="38" idx="0"/>
            <a:endCxn id="36" idx="0"/>
          </p:cNvCxnSpPr>
          <p:nvPr/>
        </p:nvCxnSpPr>
        <p:spPr>
          <a:xfrm rot="5400000" flipH="1" flipV="1">
            <a:off x="10075869" y="1945376"/>
            <a:ext cx="12700" cy="2337512"/>
          </a:xfrm>
          <a:prstGeom prst="bentConnector3">
            <a:avLst>
              <a:gd name="adj1" fmla="val 1800000"/>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5" name="Rectangle 34"/>
          <p:cNvSpPr/>
          <p:nvPr/>
        </p:nvSpPr>
        <p:spPr bwMode="gray">
          <a:xfrm>
            <a:off x="9630018"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
        <p:nvSpPr>
          <p:cNvPr id="36" name="Rectangle 35"/>
          <p:cNvSpPr/>
          <p:nvPr/>
        </p:nvSpPr>
        <p:spPr bwMode="gray">
          <a:xfrm>
            <a:off x="10798774"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p:cNvSpPr/>
          <p:nvPr/>
        </p:nvSpPr>
        <p:spPr bwMode="gray">
          <a:xfrm>
            <a:off x="8461262"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Tree>
    <p:extLst>
      <p:ext uri="{BB962C8B-B14F-4D97-AF65-F5344CB8AC3E}">
        <p14:creationId xmlns:p14="http://schemas.microsoft.com/office/powerpoint/2010/main" val="267299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B88249-7266-4C6D-AD28-4F600D202944}"/>
              </a:ext>
            </a:extLst>
          </p:cNvPr>
          <p:cNvSpPr>
            <a:spLocks noGrp="1"/>
          </p:cNvSpPr>
          <p:nvPr>
            <p:ph type="title"/>
          </p:nvPr>
        </p:nvSpPr>
        <p:spPr/>
        <p:txBody>
          <a:bodyPr/>
          <a:lstStyle/>
          <a:p>
            <a:r>
              <a:rPr lang="en-US" dirty="0"/>
              <a:t>A few organizational things to start with …</a:t>
            </a:r>
          </a:p>
        </p:txBody>
      </p:sp>
      <p:pic>
        <p:nvPicPr>
          <p:cNvPr id="7" name="Picture 6">
            <a:extLst>
              <a:ext uri="{FF2B5EF4-FFF2-40B4-BE49-F238E27FC236}">
                <a16:creationId xmlns:a16="http://schemas.microsoft.com/office/drawing/2014/main" id="{7E902F15-2974-4C21-88F5-3E5D90C01746}"/>
              </a:ext>
            </a:extLst>
          </p:cNvPr>
          <p:cNvPicPr>
            <a:picLocks noChangeAspect="1"/>
          </p:cNvPicPr>
          <p:nvPr/>
        </p:nvPicPr>
        <p:blipFill>
          <a:blip r:embed="rId2"/>
          <a:stretch>
            <a:fillRect/>
          </a:stretch>
        </p:blipFill>
        <p:spPr>
          <a:xfrm>
            <a:off x="504001" y="4028304"/>
            <a:ext cx="4016151" cy="1943164"/>
          </a:xfrm>
          <a:prstGeom prst="rect">
            <a:avLst/>
          </a:prstGeom>
        </p:spPr>
      </p:pic>
      <p:sp>
        <p:nvSpPr>
          <p:cNvPr id="12" name="TextBox 11">
            <a:extLst>
              <a:ext uri="{FF2B5EF4-FFF2-40B4-BE49-F238E27FC236}">
                <a16:creationId xmlns:a16="http://schemas.microsoft.com/office/drawing/2014/main" id="{5477A3C2-C5D4-4323-9D16-B78886F926DA}"/>
              </a:ext>
            </a:extLst>
          </p:cNvPr>
          <p:cNvSpPr txBox="1"/>
          <p:nvPr/>
        </p:nvSpPr>
        <p:spPr>
          <a:xfrm>
            <a:off x="4992130" y="1273572"/>
            <a:ext cx="6018770" cy="4570482"/>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Slides, demo scripts, exercises and solutions can be found in the training’s </a:t>
            </a:r>
            <a:r>
              <a:rPr lang="en-US" sz="1800" kern="0" dirty="0" err="1">
                <a:ea typeface="Arial Unicode MS" pitchFamily="34" charset="-128"/>
                <a:cs typeface="Arial Unicode MS" pitchFamily="34" charset="-128"/>
              </a:rPr>
              <a:t>github</a:t>
            </a:r>
            <a:r>
              <a:rPr lang="en-US" sz="1800" kern="0" dirty="0">
                <a:ea typeface="Arial Unicode MS" pitchFamily="34" charset="-128"/>
                <a:cs typeface="Arial Unicode MS" pitchFamily="34" charset="-128"/>
              </a:rPr>
              <a:t> repository (</a:t>
            </a:r>
            <a:r>
              <a:rPr lang="de-DE" sz="1800" dirty="0">
                <a:hlinkClick r:id="rId3"/>
              </a:rPr>
              <a:t>https://github.wdf.sap.corp/slvi/docker-k8s-training/</a:t>
            </a:r>
            <a:r>
              <a:rPr lang="en-US" sz="1800" kern="0" dirty="0">
                <a:ea typeface="Arial Unicode MS" pitchFamily="34" charset="-128"/>
                <a:cs typeface="Arial Unicode MS" pitchFamily="34" charset="-128"/>
              </a:rPr>
              <a:t>)</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There is a solution for each exercise. The </a:t>
            </a:r>
            <a:r>
              <a:rPr lang="en-US" sz="1800" kern="0" dirty="0" err="1">
                <a:ea typeface="Arial Unicode MS" pitchFamily="34" charset="-128"/>
                <a:cs typeface="Arial Unicode MS" pitchFamily="34" charset="-128"/>
              </a:rPr>
              <a:t>yaml</a:t>
            </a:r>
            <a:r>
              <a:rPr lang="en-US" sz="1800" kern="0" dirty="0">
                <a:ea typeface="Arial Unicode MS" pitchFamily="34" charset="-128"/>
                <a:cs typeface="Arial Unicode MS" pitchFamily="34" charset="-128"/>
              </a:rPr>
              <a:t> files for the Kubernetes part have lots of explanatory comments in addition.</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For both Docker and Kubernetes there are cheat sheets with the most common commands available.</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The VM used throughout this training contains and installation of docker, </a:t>
            </a:r>
            <a:r>
              <a:rPr lang="en-US" sz="1800" kern="0" dirty="0" err="1">
                <a:ea typeface="Arial Unicode MS" pitchFamily="34" charset="-128"/>
                <a:cs typeface="Arial Unicode MS" pitchFamily="34" charset="-128"/>
              </a:rPr>
              <a:t>kubectl</a:t>
            </a:r>
            <a:r>
              <a:rPr lang="en-US" sz="1800" kern="0" dirty="0">
                <a:ea typeface="Arial Unicode MS" pitchFamily="34" charset="-128"/>
                <a:cs typeface="Arial Unicode MS" pitchFamily="34" charset="-128"/>
              </a:rPr>
              <a:t>, </a:t>
            </a:r>
            <a:r>
              <a:rPr lang="en-US" sz="1800" kern="0" dirty="0" err="1">
                <a:ea typeface="Arial Unicode MS" pitchFamily="34" charset="-128"/>
                <a:cs typeface="Arial Unicode MS" pitchFamily="34" charset="-128"/>
              </a:rPr>
              <a:t>vscode</a:t>
            </a:r>
            <a:r>
              <a:rPr lang="en-US" sz="1800" kern="0" dirty="0">
                <a:ea typeface="Arial Unicode MS" pitchFamily="34" charset="-128"/>
                <a:cs typeface="Arial Unicode MS" pitchFamily="34" charset="-128"/>
              </a:rPr>
              <a:t> and much more.</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Right-click the desktop to find a “templates” context menu. It contains lots of templates for basic Kubernetes resources</a:t>
            </a:r>
          </a:p>
          <a:p>
            <a:pPr marL="285750" indent="-285750" fontAlgn="base">
              <a:spcBef>
                <a:spcPct val="50000"/>
              </a:spcBef>
              <a:spcAft>
                <a:spcPct val="0"/>
              </a:spcAft>
              <a:buClr>
                <a:srgbClr val="F0AB00"/>
              </a:buClr>
              <a:buSzPct val="80000"/>
              <a:buFont typeface="Wingdings" panose="05000000000000000000" pitchFamily="2" charset="2"/>
              <a:buChar char="§"/>
            </a:pPr>
            <a:endParaRPr lang="en-US" sz="1800" kern="0" dirty="0">
              <a:ea typeface="Arial Unicode MS" pitchFamily="34" charset="-128"/>
              <a:cs typeface="Arial Unicode MS" pitchFamily="34" charset="-128"/>
            </a:endParaRPr>
          </a:p>
        </p:txBody>
      </p:sp>
      <p:pic>
        <p:nvPicPr>
          <p:cNvPr id="13" name="Picture 12">
            <a:extLst>
              <a:ext uri="{FF2B5EF4-FFF2-40B4-BE49-F238E27FC236}">
                <a16:creationId xmlns:a16="http://schemas.microsoft.com/office/drawing/2014/main" id="{B6511C6B-74BF-4FE8-BB6A-E17BB4306604}"/>
              </a:ext>
            </a:extLst>
          </p:cNvPr>
          <p:cNvPicPr>
            <a:picLocks noChangeAspect="1"/>
          </p:cNvPicPr>
          <p:nvPr/>
        </p:nvPicPr>
        <p:blipFill>
          <a:blip r:embed="rId4"/>
          <a:stretch>
            <a:fillRect/>
          </a:stretch>
        </p:blipFill>
        <p:spPr>
          <a:xfrm>
            <a:off x="504001" y="1273572"/>
            <a:ext cx="4046681" cy="2337994"/>
          </a:xfrm>
          <a:prstGeom prst="rect">
            <a:avLst/>
          </a:prstGeom>
        </p:spPr>
      </p:pic>
    </p:spTree>
    <p:extLst>
      <p:ext uri="{BB962C8B-B14F-4D97-AF65-F5344CB8AC3E}">
        <p14:creationId xmlns:p14="http://schemas.microsoft.com/office/powerpoint/2010/main" val="3494018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Vision, CF summit 10/11.10.2018</a:t>
            </a:r>
          </a:p>
        </p:txBody>
      </p:sp>
      <p:pic>
        <p:nvPicPr>
          <p:cNvPr id="14" name="Picture 13">
            <a:extLst>
              <a:ext uri="{FF2B5EF4-FFF2-40B4-BE49-F238E27FC236}">
                <a16:creationId xmlns:a16="http://schemas.microsoft.com/office/drawing/2014/main" id="{5B959134-8214-4443-A472-5A9DE3EF8BFD}"/>
              </a:ext>
            </a:extLst>
          </p:cNvPr>
          <p:cNvPicPr>
            <a:picLocks noChangeAspect="1"/>
          </p:cNvPicPr>
          <p:nvPr/>
        </p:nvPicPr>
        <p:blipFill>
          <a:blip r:embed="rId3"/>
          <a:stretch>
            <a:fillRect/>
          </a:stretch>
        </p:blipFill>
        <p:spPr>
          <a:xfrm>
            <a:off x="379364" y="1158003"/>
            <a:ext cx="9940952" cy="5359048"/>
          </a:xfrm>
          <a:prstGeom prst="rect">
            <a:avLst/>
          </a:prstGeom>
        </p:spPr>
      </p:pic>
      <p:sp>
        <p:nvSpPr>
          <p:cNvPr id="15" name="Rectangle 14">
            <a:extLst>
              <a:ext uri="{FF2B5EF4-FFF2-40B4-BE49-F238E27FC236}">
                <a16:creationId xmlns:a16="http://schemas.microsoft.com/office/drawing/2014/main" id="{8B30D19F-3AA0-49E5-BC0F-679F044A0F06}"/>
              </a:ext>
            </a:extLst>
          </p:cNvPr>
          <p:cNvSpPr/>
          <p:nvPr/>
        </p:nvSpPr>
        <p:spPr>
          <a:xfrm>
            <a:off x="9379991" y="504000"/>
            <a:ext cx="2043893" cy="338554"/>
          </a:xfrm>
          <a:prstGeom prst="rect">
            <a:avLst/>
          </a:prstGeom>
        </p:spPr>
        <p:txBody>
          <a:bodyPr wrap="none">
            <a:spAutoFit/>
          </a:bodyPr>
          <a:lstStyle/>
          <a:p>
            <a:r>
              <a:rPr lang="de-DE" sz="1600" u="sng" dirty="0">
                <a:solidFill>
                  <a:srgbClr val="0563C1"/>
                </a:solidFill>
                <a:latin typeface="Calibri" panose="020F0502020204030204" pitchFamily="34" charset="0"/>
                <a:ea typeface="Calibri" panose="020F0502020204030204" pitchFamily="34" charset="0"/>
                <a:hlinkClick r:id="rId4"/>
              </a:rPr>
              <a:t>https://sched.co/FvUa</a:t>
            </a:r>
            <a:endParaRPr lang="de-DE" sz="1600" dirty="0"/>
          </a:p>
        </p:txBody>
      </p:sp>
    </p:spTree>
    <p:extLst>
      <p:ext uri="{BB962C8B-B14F-4D97-AF65-F5344CB8AC3E}">
        <p14:creationId xmlns:p14="http://schemas.microsoft.com/office/powerpoint/2010/main" val="3774703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01320B6-C705-44A5-8185-5EC9B4350315}"/>
              </a:ext>
            </a:extLst>
          </p:cNvPr>
          <p:cNvSpPr/>
          <p:nvPr/>
        </p:nvSpPr>
        <p:spPr bwMode="gray">
          <a:xfrm>
            <a:off x="3079719" y="3412416"/>
            <a:ext cx="6035040" cy="3083386"/>
          </a:xfrm>
          <a:prstGeom prst="roundRect">
            <a:avLst>
              <a:gd name="adj" fmla="val 7945"/>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20" name="Rectangle: Rounded Corners 19">
            <a:extLst>
              <a:ext uri="{FF2B5EF4-FFF2-40B4-BE49-F238E27FC236}">
                <a16:creationId xmlns:a16="http://schemas.microsoft.com/office/drawing/2014/main" id="{9591138E-A850-4872-A656-C123A20725F8}"/>
              </a:ext>
            </a:extLst>
          </p:cNvPr>
          <p:cNvSpPr/>
          <p:nvPr/>
        </p:nvSpPr>
        <p:spPr bwMode="gray">
          <a:xfrm>
            <a:off x="3079719" y="4163494"/>
            <a:ext cx="6035040" cy="2332307"/>
          </a:xfrm>
          <a:prstGeom prst="roundRect">
            <a:avLst>
              <a:gd name="adj" fmla="val 12516"/>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9" name="Rectangle: Rounded Corners 18">
            <a:extLst>
              <a:ext uri="{FF2B5EF4-FFF2-40B4-BE49-F238E27FC236}">
                <a16:creationId xmlns:a16="http://schemas.microsoft.com/office/drawing/2014/main" id="{ED4BBB1E-D779-4CA1-BE81-50215F072F8C}"/>
              </a:ext>
            </a:extLst>
          </p:cNvPr>
          <p:cNvSpPr/>
          <p:nvPr/>
        </p:nvSpPr>
        <p:spPr bwMode="gray">
          <a:xfrm>
            <a:off x="3080067" y="4914573"/>
            <a:ext cx="6035040" cy="1581229"/>
          </a:xfrm>
          <a:prstGeom prst="roundRect">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3" name="Title 2">
            <a:extLst>
              <a:ext uri="{FF2B5EF4-FFF2-40B4-BE49-F238E27FC236}">
                <a16:creationId xmlns:a16="http://schemas.microsoft.com/office/drawing/2014/main" id="{2A1357FF-8582-4E27-8586-01C429A206B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Tech Pizza – levels of abstraction</a:t>
            </a:r>
          </a:p>
        </p:txBody>
      </p:sp>
      <p:grpSp>
        <p:nvGrpSpPr>
          <p:cNvPr id="18" name="Group 17">
            <a:extLst>
              <a:ext uri="{FF2B5EF4-FFF2-40B4-BE49-F238E27FC236}">
                <a16:creationId xmlns:a16="http://schemas.microsoft.com/office/drawing/2014/main" id="{EEFC7538-6E07-4A46-B06F-11786510155F}"/>
              </a:ext>
            </a:extLst>
          </p:cNvPr>
          <p:cNvGrpSpPr/>
          <p:nvPr/>
        </p:nvGrpSpPr>
        <p:grpSpPr>
          <a:xfrm>
            <a:off x="3746144" y="1234340"/>
            <a:ext cx="4702885" cy="5119660"/>
            <a:chOff x="1764252" y="1248633"/>
            <a:chExt cx="4702885" cy="5119660"/>
          </a:xfrm>
        </p:grpSpPr>
        <p:sp>
          <p:nvSpPr>
            <p:cNvPr id="4" name="Rectangle: Rounded Corners 3">
              <a:extLst>
                <a:ext uri="{FF2B5EF4-FFF2-40B4-BE49-F238E27FC236}">
                  <a16:creationId xmlns:a16="http://schemas.microsoft.com/office/drawing/2014/main" id="{D856CE00-F006-423B-B146-AFAFB5006801}"/>
                </a:ext>
              </a:extLst>
            </p:cNvPr>
            <p:cNvSpPr/>
            <p:nvPr/>
          </p:nvSpPr>
          <p:spPr bwMode="gray">
            <a:xfrm>
              <a:off x="176425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Cheese</a:t>
              </a:r>
            </a:p>
          </p:txBody>
        </p:sp>
        <p:sp>
          <p:nvSpPr>
            <p:cNvPr id="5" name="Rectangle: Rounded Corners 4">
              <a:extLst>
                <a:ext uri="{FF2B5EF4-FFF2-40B4-BE49-F238E27FC236}">
                  <a16:creationId xmlns:a16="http://schemas.microsoft.com/office/drawing/2014/main" id="{8F0BE855-4A08-463D-AE8C-387FC8FB32DE}"/>
                </a:ext>
              </a:extLst>
            </p:cNvPr>
            <p:cNvSpPr/>
            <p:nvPr/>
          </p:nvSpPr>
          <p:spPr bwMode="gray">
            <a:xfrm>
              <a:off x="176425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Topping</a:t>
              </a:r>
            </a:p>
          </p:txBody>
        </p:sp>
        <p:sp>
          <p:nvSpPr>
            <p:cNvPr id="6" name="Rectangle: Rounded Corners 5">
              <a:extLst>
                <a:ext uri="{FF2B5EF4-FFF2-40B4-BE49-F238E27FC236}">
                  <a16:creationId xmlns:a16="http://schemas.microsoft.com/office/drawing/2014/main" id="{3617680C-2790-40FF-8FEB-884AB972C5FC}"/>
                </a:ext>
              </a:extLst>
            </p:cNvPr>
            <p:cNvSpPr/>
            <p:nvPr/>
          </p:nvSpPr>
          <p:spPr bwMode="gray">
            <a:xfrm>
              <a:off x="176425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Sauce</a:t>
              </a:r>
            </a:p>
          </p:txBody>
        </p:sp>
        <p:sp>
          <p:nvSpPr>
            <p:cNvPr id="7" name="Rectangle: Rounded Corners 6">
              <a:extLst>
                <a:ext uri="{FF2B5EF4-FFF2-40B4-BE49-F238E27FC236}">
                  <a16:creationId xmlns:a16="http://schemas.microsoft.com/office/drawing/2014/main" id="{2EDE8CEC-A536-4C4A-A573-84D25123C27E}"/>
                </a:ext>
              </a:extLst>
            </p:cNvPr>
            <p:cNvSpPr/>
            <p:nvPr/>
          </p:nvSpPr>
          <p:spPr bwMode="gray">
            <a:xfrm>
              <a:off x="176425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Pizza Dough</a:t>
              </a:r>
            </a:p>
          </p:txBody>
        </p:sp>
        <p:sp>
          <p:nvSpPr>
            <p:cNvPr id="8" name="Rectangle: Rounded Corners 7">
              <a:extLst>
                <a:ext uri="{FF2B5EF4-FFF2-40B4-BE49-F238E27FC236}">
                  <a16:creationId xmlns:a16="http://schemas.microsoft.com/office/drawing/2014/main" id="{ED79B462-8500-42AF-8944-4CE4BBBED4F0}"/>
                </a:ext>
              </a:extLst>
            </p:cNvPr>
            <p:cNvSpPr/>
            <p:nvPr/>
          </p:nvSpPr>
          <p:spPr bwMode="gray">
            <a:xfrm>
              <a:off x="176425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Baking Tray</a:t>
              </a:r>
            </a:p>
          </p:txBody>
        </p:sp>
        <p:sp>
          <p:nvSpPr>
            <p:cNvPr id="9" name="Rectangle: Rounded Corners 8">
              <a:extLst>
                <a:ext uri="{FF2B5EF4-FFF2-40B4-BE49-F238E27FC236}">
                  <a16:creationId xmlns:a16="http://schemas.microsoft.com/office/drawing/2014/main" id="{4084DA33-632A-4C70-9D60-55DA915DA1B2}"/>
                </a:ext>
              </a:extLst>
            </p:cNvPr>
            <p:cNvSpPr/>
            <p:nvPr/>
          </p:nvSpPr>
          <p:spPr bwMode="gray">
            <a:xfrm>
              <a:off x="176425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Oven</a:t>
              </a:r>
            </a:p>
          </p:txBody>
        </p:sp>
        <p:sp>
          <p:nvSpPr>
            <p:cNvPr id="10" name="Rectangle: Rounded Corners 9">
              <a:extLst>
                <a:ext uri="{FF2B5EF4-FFF2-40B4-BE49-F238E27FC236}">
                  <a16:creationId xmlns:a16="http://schemas.microsoft.com/office/drawing/2014/main" id="{0222DEE8-0278-40D0-8CBD-C1D166F786C7}"/>
                </a:ext>
              </a:extLst>
            </p:cNvPr>
            <p:cNvSpPr/>
            <p:nvPr/>
          </p:nvSpPr>
          <p:spPr bwMode="gray">
            <a:xfrm>
              <a:off x="176425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Power</a:t>
              </a:r>
            </a:p>
          </p:txBody>
        </p:sp>
        <p:sp>
          <p:nvSpPr>
            <p:cNvPr id="11" name="Rectangle: Rounded Corners 10">
              <a:extLst>
                <a:ext uri="{FF2B5EF4-FFF2-40B4-BE49-F238E27FC236}">
                  <a16:creationId xmlns:a16="http://schemas.microsoft.com/office/drawing/2014/main" id="{D4468FD3-3F5C-4426-BFA3-7A18AF04167D}"/>
                </a:ext>
              </a:extLst>
            </p:cNvPr>
            <p:cNvSpPr/>
            <p:nvPr/>
          </p:nvSpPr>
          <p:spPr bwMode="gray">
            <a:xfrm>
              <a:off x="429409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Scaling</a:t>
              </a:r>
            </a:p>
          </p:txBody>
        </p:sp>
        <p:sp>
          <p:nvSpPr>
            <p:cNvPr id="12" name="Rectangle: Rounded Corners 11">
              <a:extLst>
                <a:ext uri="{FF2B5EF4-FFF2-40B4-BE49-F238E27FC236}">
                  <a16:creationId xmlns:a16="http://schemas.microsoft.com/office/drawing/2014/main" id="{B073820B-7823-4D23-985F-870D6F34E434}"/>
                </a:ext>
              </a:extLst>
            </p:cNvPr>
            <p:cNvSpPr/>
            <p:nvPr/>
          </p:nvSpPr>
          <p:spPr bwMode="gray">
            <a:xfrm>
              <a:off x="429409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Configuration</a:t>
              </a:r>
            </a:p>
          </p:txBody>
        </p:sp>
        <p:sp>
          <p:nvSpPr>
            <p:cNvPr id="13" name="Rectangle: Rounded Corners 12">
              <a:extLst>
                <a:ext uri="{FF2B5EF4-FFF2-40B4-BE49-F238E27FC236}">
                  <a16:creationId xmlns:a16="http://schemas.microsoft.com/office/drawing/2014/main" id="{96BABD24-5624-4FA2-960E-A4AB16A652A4}"/>
                </a:ext>
              </a:extLst>
            </p:cNvPr>
            <p:cNvSpPr/>
            <p:nvPr/>
          </p:nvSpPr>
          <p:spPr bwMode="gray">
            <a:xfrm>
              <a:off x="429409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a:t>
              </a:r>
            </a:p>
          </p:txBody>
        </p:sp>
        <p:sp>
          <p:nvSpPr>
            <p:cNvPr id="14" name="Rectangle: Rounded Corners 13">
              <a:extLst>
                <a:ext uri="{FF2B5EF4-FFF2-40B4-BE49-F238E27FC236}">
                  <a16:creationId xmlns:a16="http://schemas.microsoft.com/office/drawing/2014/main" id="{970B80CC-5830-4F96-B097-B6A1E54F2ECD}"/>
                </a:ext>
              </a:extLst>
            </p:cNvPr>
            <p:cNvSpPr/>
            <p:nvPr/>
          </p:nvSpPr>
          <p:spPr bwMode="gray">
            <a:xfrm>
              <a:off x="429409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 Server</a:t>
              </a:r>
            </a:p>
          </p:txBody>
        </p:sp>
        <p:sp>
          <p:nvSpPr>
            <p:cNvPr id="15" name="Rectangle: Rounded Corners 14">
              <a:extLst>
                <a:ext uri="{FF2B5EF4-FFF2-40B4-BE49-F238E27FC236}">
                  <a16:creationId xmlns:a16="http://schemas.microsoft.com/office/drawing/2014/main" id="{0D756B4C-6725-44B8-9998-42181A2FB988}"/>
                </a:ext>
              </a:extLst>
            </p:cNvPr>
            <p:cNvSpPr/>
            <p:nvPr/>
          </p:nvSpPr>
          <p:spPr bwMode="gray">
            <a:xfrm>
              <a:off x="429409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latin typeface="Calibri" panose="020F0502020204030204" pitchFamily="34" charset="0"/>
                  <a:ea typeface="Arial Unicode MS" pitchFamily="34" charset="-128"/>
                  <a:cs typeface="Calibri" panose="020F0502020204030204" pitchFamily="34" charset="0"/>
                </a:rPr>
                <a:t>Runtime</a:t>
              </a:r>
              <a:endPar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6" name="Rectangle: Rounded Corners 15">
              <a:extLst>
                <a:ext uri="{FF2B5EF4-FFF2-40B4-BE49-F238E27FC236}">
                  <a16:creationId xmlns:a16="http://schemas.microsoft.com/office/drawing/2014/main" id="{B6B2B127-C339-42A0-9E83-379D9D8447FF}"/>
                </a:ext>
              </a:extLst>
            </p:cNvPr>
            <p:cNvSpPr/>
            <p:nvPr/>
          </p:nvSpPr>
          <p:spPr bwMode="gray">
            <a:xfrm>
              <a:off x="429409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Operating System</a:t>
              </a:r>
            </a:p>
          </p:txBody>
        </p:sp>
        <p:sp>
          <p:nvSpPr>
            <p:cNvPr id="17" name="Rectangle: Rounded Corners 16">
              <a:extLst>
                <a:ext uri="{FF2B5EF4-FFF2-40B4-BE49-F238E27FC236}">
                  <a16:creationId xmlns:a16="http://schemas.microsoft.com/office/drawing/2014/main" id="{85E6589A-197B-44E7-913D-5A0D219331CB}"/>
                </a:ext>
              </a:extLst>
            </p:cNvPr>
            <p:cNvSpPr/>
            <p:nvPr/>
          </p:nvSpPr>
          <p:spPr bwMode="gray">
            <a:xfrm>
              <a:off x="429409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(Virtual) Hardware</a:t>
              </a:r>
            </a:p>
          </p:txBody>
        </p:sp>
      </p:grpSp>
      <p:sp>
        <p:nvSpPr>
          <p:cNvPr id="22" name="Arrow: Right 21">
            <a:extLst>
              <a:ext uri="{FF2B5EF4-FFF2-40B4-BE49-F238E27FC236}">
                <a16:creationId xmlns:a16="http://schemas.microsoft.com/office/drawing/2014/main" id="{E4A595E7-5D46-4334-960F-6F03E2F7B62D}"/>
              </a:ext>
            </a:extLst>
          </p:cNvPr>
          <p:cNvSpPr/>
          <p:nvPr/>
        </p:nvSpPr>
        <p:spPr bwMode="gray">
          <a:xfrm>
            <a:off x="683796" y="3379716"/>
            <a:ext cx="2100436" cy="858940"/>
          </a:xfrm>
          <a:prstGeom prst="rightArrow">
            <a:avLst>
              <a:gd name="adj1" fmla="val 65029"/>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Readymade </a:t>
            </a:r>
          </a:p>
        </p:txBody>
      </p:sp>
      <p:sp>
        <p:nvSpPr>
          <p:cNvPr id="23" name="Arrow: Right 22">
            <a:extLst>
              <a:ext uri="{FF2B5EF4-FFF2-40B4-BE49-F238E27FC236}">
                <a16:creationId xmlns:a16="http://schemas.microsoft.com/office/drawing/2014/main" id="{7D95C45A-2081-480B-904C-1EFD0AB29B09}"/>
              </a:ext>
            </a:extLst>
          </p:cNvPr>
          <p:cNvSpPr/>
          <p:nvPr/>
        </p:nvSpPr>
        <p:spPr bwMode="gray">
          <a:xfrm>
            <a:off x="683796" y="4363167"/>
            <a:ext cx="2100436" cy="858940"/>
          </a:xfrm>
          <a:prstGeom prst="rightArrow">
            <a:avLst>
              <a:gd name="adj1" fmla="val 70039"/>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Dishes provided</a:t>
            </a:r>
          </a:p>
        </p:txBody>
      </p:sp>
      <p:sp>
        <p:nvSpPr>
          <p:cNvPr id="24" name="Arrow: Right 23">
            <a:extLst>
              <a:ext uri="{FF2B5EF4-FFF2-40B4-BE49-F238E27FC236}">
                <a16:creationId xmlns:a16="http://schemas.microsoft.com/office/drawing/2014/main" id="{3E135ACA-6F0D-4368-B02F-B77E21AA66E2}"/>
              </a:ext>
            </a:extLst>
          </p:cNvPr>
          <p:cNvSpPr/>
          <p:nvPr/>
        </p:nvSpPr>
        <p:spPr bwMode="gray">
          <a:xfrm>
            <a:off x="683796" y="5424405"/>
            <a:ext cx="2100436" cy="858940"/>
          </a:xfrm>
          <a:prstGeom prst="rightArrow">
            <a:avLst>
              <a:gd name="adj1" fmla="val 80058"/>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Rent a kitchen</a:t>
            </a:r>
          </a:p>
        </p:txBody>
      </p:sp>
      <p:sp>
        <p:nvSpPr>
          <p:cNvPr id="26" name="Arrow: Left 25">
            <a:extLst>
              <a:ext uri="{FF2B5EF4-FFF2-40B4-BE49-F238E27FC236}">
                <a16:creationId xmlns:a16="http://schemas.microsoft.com/office/drawing/2014/main" id="{9F04F769-9202-44F1-B156-A78922F3152D}"/>
              </a:ext>
            </a:extLst>
          </p:cNvPr>
          <p:cNvSpPr/>
          <p:nvPr/>
        </p:nvSpPr>
        <p:spPr bwMode="gray">
          <a:xfrm>
            <a:off x="9410243" y="3379716"/>
            <a:ext cx="2100435" cy="858940"/>
          </a:xfrm>
          <a:prstGeom prst="leftArrow">
            <a:avLst>
              <a:gd name="adj1" fmla="val 62524"/>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a:latin typeface="Calibri" panose="020F0502020204030204" pitchFamily="34" charset="0"/>
                <a:ea typeface="Arial Unicode MS" pitchFamily="34" charset="-128"/>
                <a:cs typeface="Calibri" panose="020F0502020204030204" pitchFamily="34" charset="0"/>
              </a:rPr>
              <a:t>Platform</a:t>
            </a:r>
            <a:endParaRPr lang="en-US" sz="1800" kern="0" dirty="0">
              <a:latin typeface="Calibri" panose="020F0502020204030204" pitchFamily="34" charset="0"/>
              <a:ea typeface="Arial Unicode MS" pitchFamily="34" charset="-128"/>
              <a:cs typeface="Calibri" panose="020F0502020204030204" pitchFamily="34" charset="0"/>
            </a:endParaRPr>
          </a:p>
        </p:txBody>
      </p:sp>
      <p:sp>
        <p:nvSpPr>
          <p:cNvPr id="27" name="Arrow: Left 26">
            <a:extLst>
              <a:ext uri="{FF2B5EF4-FFF2-40B4-BE49-F238E27FC236}">
                <a16:creationId xmlns:a16="http://schemas.microsoft.com/office/drawing/2014/main" id="{CC6A9A52-8B01-4D7B-ABF0-569335FDF94D}"/>
              </a:ext>
            </a:extLst>
          </p:cNvPr>
          <p:cNvSpPr/>
          <p:nvPr/>
        </p:nvSpPr>
        <p:spPr bwMode="gray">
          <a:xfrm>
            <a:off x="9410244" y="4363167"/>
            <a:ext cx="2100435" cy="858940"/>
          </a:xfrm>
          <a:prstGeom prst="leftArrow">
            <a:avLst>
              <a:gd name="adj1" fmla="val 67534"/>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Container</a:t>
            </a:r>
          </a:p>
        </p:txBody>
      </p:sp>
      <p:sp>
        <p:nvSpPr>
          <p:cNvPr id="28" name="Arrow: Left 27">
            <a:extLst>
              <a:ext uri="{FF2B5EF4-FFF2-40B4-BE49-F238E27FC236}">
                <a16:creationId xmlns:a16="http://schemas.microsoft.com/office/drawing/2014/main" id="{1C142EA7-343E-4B59-B8C9-68BD040E0C5D}"/>
              </a:ext>
            </a:extLst>
          </p:cNvPr>
          <p:cNvSpPr/>
          <p:nvPr/>
        </p:nvSpPr>
        <p:spPr bwMode="gray">
          <a:xfrm>
            <a:off x="9410245" y="5424405"/>
            <a:ext cx="2100435" cy="858940"/>
          </a:xfrm>
          <a:prstGeom prst="leftArrow">
            <a:avLst>
              <a:gd name="adj1" fmla="val 72543"/>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Infrastructure</a:t>
            </a:r>
          </a:p>
        </p:txBody>
      </p:sp>
      <p:sp>
        <p:nvSpPr>
          <p:cNvPr id="30" name="Arrow: Right 29">
            <a:extLst>
              <a:ext uri="{FF2B5EF4-FFF2-40B4-BE49-F238E27FC236}">
                <a16:creationId xmlns:a16="http://schemas.microsoft.com/office/drawing/2014/main" id="{A53CED13-2515-47E0-9AE3-4EBC05745F4B}"/>
              </a:ext>
            </a:extLst>
          </p:cNvPr>
          <p:cNvSpPr/>
          <p:nvPr/>
        </p:nvSpPr>
        <p:spPr bwMode="gray">
          <a:xfrm>
            <a:off x="683796" y="1111462"/>
            <a:ext cx="2100436" cy="858940"/>
          </a:xfrm>
          <a:prstGeom prst="rightArrow">
            <a:avLst>
              <a:gd name="adj1" fmla="val 65029"/>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Pizza Delivery Service </a:t>
            </a:r>
          </a:p>
        </p:txBody>
      </p:sp>
      <p:sp>
        <p:nvSpPr>
          <p:cNvPr id="31" name="Arrow: Left 30">
            <a:extLst>
              <a:ext uri="{FF2B5EF4-FFF2-40B4-BE49-F238E27FC236}">
                <a16:creationId xmlns:a16="http://schemas.microsoft.com/office/drawing/2014/main" id="{BE59A1CE-D922-4A9B-8E32-720D8F6A6350}"/>
              </a:ext>
            </a:extLst>
          </p:cNvPr>
          <p:cNvSpPr/>
          <p:nvPr/>
        </p:nvSpPr>
        <p:spPr bwMode="gray">
          <a:xfrm>
            <a:off x="9410242" y="1111462"/>
            <a:ext cx="2100435" cy="858940"/>
          </a:xfrm>
          <a:prstGeom prst="leftArrow">
            <a:avLst>
              <a:gd name="adj1" fmla="val 62524"/>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Software as a Service</a:t>
            </a:r>
          </a:p>
        </p:txBody>
      </p:sp>
    </p:spTree>
    <p:extLst>
      <p:ext uri="{BB962C8B-B14F-4D97-AF65-F5344CB8AC3E}">
        <p14:creationId xmlns:p14="http://schemas.microsoft.com/office/powerpoint/2010/main" val="89096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9235" y="1486209"/>
            <a:ext cx="5952504" cy="1047765"/>
          </a:xfrm>
        </p:spPr>
        <p:txBody>
          <a:bodyPr/>
          <a:lstStyle/>
          <a:p>
            <a:pPr algn="ctr"/>
            <a:r>
              <a:rPr lang="en-US" dirty="0"/>
              <a:t>Containers are awesome!</a:t>
            </a:r>
            <a:br>
              <a:rPr lang="en-US" dirty="0"/>
            </a:br>
            <a:br>
              <a:rPr lang="en-US" dirty="0"/>
            </a:br>
            <a:br>
              <a:rPr lang="en-US" dirty="0"/>
            </a:br>
            <a:br>
              <a:rPr lang="en-US" dirty="0"/>
            </a:br>
            <a:br>
              <a:rPr lang="en-US" dirty="0"/>
            </a:br>
            <a:r>
              <a:rPr lang="en-US" dirty="0">
                <a:solidFill>
                  <a:schemeClr val="accent1"/>
                </a:solidFill>
              </a:rPr>
              <a:t>But why?</a:t>
            </a:r>
            <a:endParaRPr lang="de-DE" dirty="0">
              <a:solidFill>
                <a:schemeClr val="accent1"/>
              </a:solidFill>
            </a:endParaRPr>
          </a:p>
        </p:txBody>
      </p:sp>
      <p:pic>
        <p:nvPicPr>
          <p:cNvPr id="8" name="Picture 7" descr="cid:image003.png@01D31CC6.A08B1C50">
            <a:extLst>
              <a:ext uri="{FF2B5EF4-FFF2-40B4-BE49-F238E27FC236}">
                <a16:creationId xmlns:a16="http://schemas.microsoft.com/office/drawing/2014/main" id="{4EEA5DE0-C666-48F4-B311-F653C767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92" y="0"/>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a:extLst>
              <a:ext uri="{FF2B5EF4-FFF2-40B4-BE49-F238E27FC236}">
                <a16:creationId xmlns:a16="http://schemas.microsoft.com/office/drawing/2014/main" id="{59DB3B3E-6C3D-4C6C-AD27-BCAAF77C7431}"/>
              </a:ext>
            </a:extLst>
          </p:cNvPr>
          <p:cNvGrpSpPr/>
          <p:nvPr/>
        </p:nvGrpSpPr>
        <p:grpSpPr>
          <a:xfrm>
            <a:off x="5417861" y="1123846"/>
            <a:ext cx="5063584" cy="4963089"/>
            <a:chOff x="2556478" y="1037211"/>
            <a:chExt cx="4554116" cy="4530826"/>
          </a:xfrm>
        </p:grpSpPr>
        <p:pic>
          <p:nvPicPr>
            <p:cNvPr id="36" name="Picture 35">
              <a:extLst>
                <a:ext uri="{FF2B5EF4-FFF2-40B4-BE49-F238E27FC236}">
                  <a16:creationId xmlns:a16="http://schemas.microsoft.com/office/drawing/2014/main" id="{3CFC1A66-7113-4223-8375-F8D7077DB8BA}"/>
                </a:ext>
              </a:extLst>
            </p:cNvPr>
            <p:cNvPicPr>
              <a:picLocks noChangeAspect="1"/>
            </p:cNvPicPr>
            <p:nvPr/>
          </p:nvPicPr>
          <p:blipFill>
            <a:blip r:embed="rId4"/>
            <a:stretch>
              <a:fillRect/>
            </a:stretch>
          </p:blipFill>
          <p:spPr>
            <a:xfrm>
              <a:off x="3855487" y="5198706"/>
              <a:ext cx="917848" cy="369331"/>
            </a:xfrm>
            <a:prstGeom prst="rect">
              <a:avLst/>
            </a:prstGeom>
          </p:spPr>
        </p:pic>
        <p:pic>
          <p:nvPicPr>
            <p:cNvPr id="37" name="Picture 36">
              <a:extLst>
                <a:ext uri="{FF2B5EF4-FFF2-40B4-BE49-F238E27FC236}">
                  <a16:creationId xmlns:a16="http://schemas.microsoft.com/office/drawing/2014/main" id="{6CE77807-3303-4906-B75C-ECFA402B3BD5}"/>
                </a:ext>
              </a:extLst>
            </p:cNvPr>
            <p:cNvPicPr>
              <a:picLocks noChangeAspect="1"/>
            </p:cNvPicPr>
            <p:nvPr/>
          </p:nvPicPr>
          <p:blipFill>
            <a:blip r:embed="rId4"/>
            <a:stretch>
              <a:fillRect/>
            </a:stretch>
          </p:blipFill>
          <p:spPr>
            <a:xfrm>
              <a:off x="5179739" y="5198705"/>
              <a:ext cx="917848" cy="369331"/>
            </a:xfrm>
            <a:prstGeom prst="rect">
              <a:avLst/>
            </a:prstGeom>
          </p:spPr>
        </p:pic>
        <p:pic>
          <p:nvPicPr>
            <p:cNvPr id="38" name="Picture 37">
              <a:extLst>
                <a:ext uri="{FF2B5EF4-FFF2-40B4-BE49-F238E27FC236}">
                  <a16:creationId xmlns:a16="http://schemas.microsoft.com/office/drawing/2014/main" id="{BAD6A7DF-55EE-4829-A9DE-17335391A9D0}"/>
                </a:ext>
              </a:extLst>
            </p:cNvPr>
            <p:cNvPicPr>
              <a:picLocks noChangeAspect="1"/>
            </p:cNvPicPr>
            <p:nvPr/>
          </p:nvPicPr>
          <p:blipFill>
            <a:blip r:embed="rId4"/>
            <a:stretch>
              <a:fillRect/>
            </a:stretch>
          </p:blipFill>
          <p:spPr>
            <a:xfrm flipH="1">
              <a:off x="4037356" y="4829374"/>
              <a:ext cx="554105" cy="369331"/>
            </a:xfrm>
            <a:prstGeom prst="rect">
              <a:avLst/>
            </a:prstGeom>
          </p:spPr>
        </p:pic>
        <p:pic>
          <p:nvPicPr>
            <p:cNvPr id="39" name="Picture 38">
              <a:extLst>
                <a:ext uri="{FF2B5EF4-FFF2-40B4-BE49-F238E27FC236}">
                  <a16:creationId xmlns:a16="http://schemas.microsoft.com/office/drawing/2014/main" id="{F829F844-816A-472F-88EA-57736D09ADF7}"/>
                </a:ext>
              </a:extLst>
            </p:cNvPr>
            <p:cNvPicPr>
              <a:picLocks noChangeAspect="1"/>
            </p:cNvPicPr>
            <p:nvPr/>
          </p:nvPicPr>
          <p:blipFill>
            <a:blip r:embed="rId4"/>
            <a:stretch>
              <a:fillRect/>
            </a:stretch>
          </p:blipFill>
          <p:spPr>
            <a:xfrm flipH="1">
              <a:off x="4190837" y="4539330"/>
              <a:ext cx="554105" cy="294263"/>
            </a:xfrm>
            <a:prstGeom prst="rect">
              <a:avLst/>
            </a:prstGeom>
          </p:spPr>
        </p:pic>
        <p:pic>
          <p:nvPicPr>
            <p:cNvPr id="40" name="Picture 39">
              <a:extLst>
                <a:ext uri="{FF2B5EF4-FFF2-40B4-BE49-F238E27FC236}">
                  <a16:creationId xmlns:a16="http://schemas.microsoft.com/office/drawing/2014/main" id="{00FD8B6E-3332-452A-A680-48BD2C672E8E}"/>
                </a:ext>
              </a:extLst>
            </p:cNvPr>
            <p:cNvPicPr>
              <a:picLocks noChangeAspect="1"/>
            </p:cNvPicPr>
            <p:nvPr/>
          </p:nvPicPr>
          <p:blipFill>
            <a:blip r:embed="rId4"/>
            <a:stretch>
              <a:fillRect/>
            </a:stretch>
          </p:blipFill>
          <p:spPr>
            <a:xfrm flipH="1">
              <a:off x="4344317" y="4249287"/>
              <a:ext cx="554105" cy="294262"/>
            </a:xfrm>
            <a:prstGeom prst="rect">
              <a:avLst/>
            </a:prstGeom>
          </p:spPr>
        </p:pic>
        <p:pic>
          <p:nvPicPr>
            <p:cNvPr id="41" name="Picture 40">
              <a:extLst>
                <a:ext uri="{FF2B5EF4-FFF2-40B4-BE49-F238E27FC236}">
                  <a16:creationId xmlns:a16="http://schemas.microsoft.com/office/drawing/2014/main" id="{8E2020AA-B6CE-450D-A368-0B9CBEE357F5}"/>
                </a:ext>
              </a:extLst>
            </p:cNvPr>
            <p:cNvPicPr>
              <a:picLocks noChangeAspect="1"/>
            </p:cNvPicPr>
            <p:nvPr/>
          </p:nvPicPr>
          <p:blipFill>
            <a:blip r:embed="rId4"/>
            <a:stretch>
              <a:fillRect/>
            </a:stretch>
          </p:blipFill>
          <p:spPr>
            <a:xfrm flipH="1">
              <a:off x="5362011" y="4829373"/>
              <a:ext cx="554105" cy="369331"/>
            </a:xfrm>
            <a:prstGeom prst="rect">
              <a:avLst/>
            </a:prstGeom>
          </p:spPr>
        </p:pic>
        <p:pic>
          <p:nvPicPr>
            <p:cNvPr id="42" name="Picture 41">
              <a:extLst>
                <a:ext uri="{FF2B5EF4-FFF2-40B4-BE49-F238E27FC236}">
                  <a16:creationId xmlns:a16="http://schemas.microsoft.com/office/drawing/2014/main" id="{218841AF-853D-45BE-9D9D-E2EE491541E3}"/>
                </a:ext>
              </a:extLst>
            </p:cNvPr>
            <p:cNvPicPr>
              <a:picLocks noChangeAspect="1"/>
            </p:cNvPicPr>
            <p:nvPr/>
          </p:nvPicPr>
          <p:blipFill>
            <a:blip r:embed="rId4"/>
            <a:stretch>
              <a:fillRect/>
            </a:stretch>
          </p:blipFill>
          <p:spPr>
            <a:xfrm flipH="1">
              <a:off x="5210047" y="4539330"/>
              <a:ext cx="554105" cy="294263"/>
            </a:xfrm>
            <a:prstGeom prst="rect">
              <a:avLst/>
            </a:prstGeom>
          </p:spPr>
        </p:pic>
        <p:pic>
          <p:nvPicPr>
            <p:cNvPr id="43" name="Picture 42">
              <a:extLst>
                <a:ext uri="{FF2B5EF4-FFF2-40B4-BE49-F238E27FC236}">
                  <a16:creationId xmlns:a16="http://schemas.microsoft.com/office/drawing/2014/main" id="{B8C70FD0-6666-4D31-9B76-99DC5A52CE09}"/>
                </a:ext>
              </a:extLst>
            </p:cNvPr>
            <p:cNvPicPr>
              <a:picLocks noChangeAspect="1"/>
            </p:cNvPicPr>
            <p:nvPr/>
          </p:nvPicPr>
          <p:blipFill>
            <a:blip r:embed="rId4"/>
            <a:stretch>
              <a:fillRect/>
            </a:stretch>
          </p:blipFill>
          <p:spPr>
            <a:xfrm flipH="1">
              <a:off x="5051902" y="4249287"/>
              <a:ext cx="554105" cy="294262"/>
            </a:xfrm>
            <a:prstGeom prst="rect">
              <a:avLst/>
            </a:prstGeom>
          </p:spPr>
        </p:pic>
        <p:pic>
          <p:nvPicPr>
            <p:cNvPr id="44" name="Picture 43">
              <a:extLst>
                <a:ext uri="{FF2B5EF4-FFF2-40B4-BE49-F238E27FC236}">
                  <a16:creationId xmlns:a16="http://schemas.microsoft.com/office/drawing/2014/main" id="{2CBDF435-BD72-4151-A9C7-301A01E81707}"/>
                </a:ext>
              </a:extLst>
            </p:cNvPr>
            <p:cNvPicPr>
              <a:picLocks noChangeAspect="1"/>
            </p:cNvPicPr>
            <p:nvPr/>
          </p:nvPicPr>
          <p:blipFill>
            <a:blip r:embed="rId4"/>
            <a:stretch>
              <a:fillRect/>
            </a:stretch>
          </p:blipFill>
          <p:spPr>
            <a:xfrm flipH="1">
              <a:off x="4244106" y="3280700"/>
              <a:ext cx="1453160" cy="968586"/>
            </a:xfrm>
            <a:prstGeom prst="rect">
              <a:avLst/>
            </a:prstGeom>
          </p:spPr>
        </p:pic>
        <p:pic>
          <p:nvPicPr>
            <p:cNvPr id="45" name="Picture 44">
              <a:extLst>
                <a:ext uri="{FF2B5EF4-FFF2-40B4-BE49-F238E27FC236}">
                  <a16:creationId xmlns:a16="http://schemas.microsoft.com/office/drawing/2014/main" id="{CD74CA27-7365-4480-A0BC-75AF96013075}"/>
                </a:ext>
              </a:extLst>
            </p:cNvPr>
            <p:cNvPicPr>
              <a:picLocks noChangeAspect="1"/>
            </p:cNvPicPr>
            <p:nvPr/>
          </p:nvPicPr>
          <p:blipFill>
            <a:blip r:embed="rId4"/>
            <a:stretch>
              <a:fillRect/>
            </a:stretch>
          </p:blipFill>
          <p:spPr>
            <a:xfrm flipH="1">
              <a:off x="4244106" y="2446348"/>
              <a:ext cx="1453160" cy="968586"/>
            </a:xfrm>
            <a:prstGeom prst="rect">
              <a:avLst/>
            </a:prstGeom>
          </p:spPr>
        </p:pic>
        <p:pic>
          <p:nvPicPr>
            <p:cNvPr id="46" name="Picture 45">
              <a:extLst>
                <a:ext uri="{FF2B5EF4-FFF2-40B4-BE49-F238E27FC236}">
                  <a16:creationId xmlns:a16="http://schemas.microsoft.com/office/drawing/2014/main" id="{09CFFA52-5DA7-4846-8DC5-4F696F6C1B38}"/>
                </a:ext>
              </a:extLst>
            </p:cNvPr>
            <p:cNvPicPr>
              <a:picLocks noChangeAspect="1"/>
            </p:cNvPicPr>
            <p:nvPr/>
          </p:nvPicPr>
          <p:blipFill>
            <a:blip r:embed="rId4"/>
            <a:stretch>
              <a:fillRect/>
            </a:stretch>
          </p:blipFill>
          <p:spPr>
            <a:xfrm flipH="1">
              <a:off x="4792798" y="2251862"/>
              <a:ext cx="291784" cy="194485"/>
            </a:xfrm>
            <a:prstGeom prst="rect">
              <a:avLst/>
            </a:prstGeom>
          </p:spPr>
        </p:pic>
        <p:pic>
          <p:nvPicPr>
            <p:cNvPr id="47" name="Picture 46">
              <a:extLst>
                <a:ext uri="{FF2B5EF4-FFF2-40B4-BE49-F238E27FC236}">
                  <a16:creationId xmlns:a16="http://schemas.microsoft.com/office/drawing/2014/main" id="{BCE3E612-B31F-441F-B5DD-80E38E342CA6}"/>
                </a:ext>
              </a:extLst>
            </p:cNvPr>
            <p:cNvPicPr>
              <a:picLocks noChangeAspect="1"/>
            </p:cNvPicPr>
            <p:nvPr/>
          </p:nvPicPr>
          <p:blipFill>
            <a:blip r:embed="rId4"/>
            <a:stretch>
              <a:fillRect/>
            </a:stretch>
          </p:blipFill>
          <p:spPr>
            <a:xfrm>
              <a:off x="4315227" y="1398730"/>
              <a:ext cx="1290781" cy="860355"/>
            </a:xfrm>
            <a:prstGeom prst="rect">
              <a:avLst/>
            </a:prstGeom>
          </p:spPr>
        </p:pic>
        <p:pic>
          <p:nvPicPr>
            <p:cNvPr id="49" name="Picture 48">
              <a:extLst>
                <a:ext uri="{FF2B5EF4-FFF2-40B4-BE49-F238E27FC236}">
                  <a16:creationId xmlns:a16="http://schemas.microsoft.com/office/drawing/2014/main" id="{F21CCB27-5068-49B2-B5FB-1518F9605881}"/>
                </a:ext>
              </a:extLst>
            </p:cNvPr>
            <p:cNvPicPr>
              <a:picLocks noChangeAspect="1"/>
            </p:cNvPicPr>
            <p:nvPr/>
          </p:nvPicPr>
          <p:blipFill>
            <a:blip r:embed="rId4"/>
            <a:stretch>
              <a:fillRect/>
            </a:stretch>
          </p:blipFill>
          <p:spPr>
            <a:xfrm flipH="1">
              <a:off x="5708306" y="2561309"/>
              <a:ext cx="554105" cy="369332"/>
            </a:xfrm>
            <a:prstGeom prst="rect">
              <a:avLst/>
            </a:prstGeom>
          </p:spPr>
        </p:pic>
        <p:pic>
          <p:nvPicPr>
            <p:cNvPr id="50" name="Picture 49">
              <a:extLst>
                <a:ext uri="{FF2B5EF4-FFF2-40B4-BE49-F238E27FC236}">
                  <a16:creationId xmlns:a16="http://schemas.microsoft.com/office/drawing/2014/main" id="{FAA85244-9F47-4C04-B990-EC1879C81D9E}"/>
                </a:ext>
              </a:extLst>
            </p:cNvPr>
            <p:cNvPicPr>
              <a:picLocks noChangeAspect="1"/>
            </p:cNvPicPr>
            <p:nvPr/>
          </p:nvPicPr>
          <p:blipFill>
            <a:blip r:embed="rId4"/>
            <a:stretch>
              <a:fillRect/>
            </a:stretch>
          </p:blipFill>
          <p:spPr>
            <a:xfrm flipH="1">
              <a:off x="3678961" y="2572416"/>
              <a:ext cx="554105" cy="369332"/>
            </a:xfrm>
            <a:prstGeom prst="rect">
              <a:avLst/>
            </a:prstGeom>
          </p:spPr>
        </p:pic>
        <p:pic>
          <p:nvPicPr>
            <p:cNvPr id="51" name="Picture 50">
              <a:extLst>
                <a:ext uri="{FF2B5EF4-FFF2-40B4-BE49-F238E27FC236}">
                  <a16:creationId xmlns:a16="http://schemas.microsoft.com/office/drawing/2014/main" id="{0EF81546-991E-4607-8457-BD6D59A6C0BB}"/>
                </a:ext>
              </a:extLst>
            </p:cNvPr>
            <p:cNvPicPr>
              <a:picLocks noChangeAspect="1"/>
            </p:cNvPicPr>
            <p:nvPr/>
          </p:nvPicPr>
          <p:blipFill>
            <a:blip r:embed="rId4"/>
            <a:stretch>
              <a:fillRect/>
            </a:stretch>
          </p:blipFill>
          <p:spPr>
            <a:xfrm flipH="1">
              <a:off x="6248571" y="2425490"/>
              <a:ext cx="738154" cy="369332"/>
            </a:xfrm>
            <a:prstGeom prst="rect">
              <a:avLst/>
            </a:prstGeom>
          </p:spPr>
        </p:pic>
        <p:pic>
          <p:nvPicPr>
            <p:cNvPr id="52" name="Picture 51">
              <a:extLst>
                <a:ext uri="{FF2B5EF4-FFF2-40B4-BE49-F238E27FC236}">
                  <a16:creationId xmlns:a16="http://schemas.microsoft.com/office/drawing/2014/main" id="{0770FC17-F565-40C6-B10E-E4D806577BDC}"/>
                </a:ext>
              </a:extLst>
            </p:cNvPr>
            <p:cNvPicPr>
              <a:picLocks noChangeAspect="1"/>
            </p:cNvPicPr>
            <p:nvPr/>
          </p:nvPicPr>
          <p:blipFill>
            <a:blip r:embed="rId4"/>
            <a:stretch>
              <a:fillRect/>
            </a:stretch>
          </p:blipFill>
          <p:spPr>
            <a:xfrm flipH="1">
              <a:off x="2848262" y="2739327"/>
              <a:ext cx="830134" cy="369332"/>
            </a:xfrm>
            <a:prstGeom prst="rect">
              <a:avLst/>
            </a:prstGeom>
          </p:spPr>
        </p:pic>
        <p:pic>
          <p:nvPicPr>
            <p:cNvPr id="53" name="Picture 52">
              <a:extLst>
                <a:ext uri="{FF2B5EF4-FFF2-40B4-BE49-F238E27FC236}">
                  <a16:creationId xmlns:a16="http://schemas.microsoft.com/office/drawing/2014/main" id="{E1BE0750-41BE-4C3B-89ED-34808FB924BC}"/>
                </a:ext>
              </a:extLst>
            </p:cNvPr>
            <p:cNvPicPr>
              <a:picLocks noChangeAspect="1"/>
            </p:cNvPicPr>
            <p:nvPr/>
          </p:nvPicPr>
          <p:blipFill>
            <a:blip r:embed="rId4"/>
            <a:stretch>
              <a:fillRect/>
            </a:stretch>
          </p:blipFill>
          <p:spPr>
            <a:xfrm flipH="1">
              <a:off x="6818811" y="2131227"/>
              <a:ext cx="291783" cy="294263"/>
            </a:xfrm>
            <a:prstGeom prst="rect">
              <a:avLst/>
            </a:prstGeom>
          </p:spPr>
        </p:pic>
        <p:pic>
          <p:nvPicPr>
            <p:cNvPr id="54" name="Picture 53">
              <a:extLst>
                <a:ext uri="{FF2B5EF4-FFF2-40B4-BE49-F238E27FC236}">
                  <a16:creationId xmlns:a16="http://schemas.microsoft.com/office/drawing/2014/main" id="{90BAB765-26AC-4630-9704-6BA98DD88B7D}"/>
                </a:ext>
              </a:extLst>
            </p:cNvPr>
            <p:cNvPicPr>
              <a:picLocks noChangeAspect="1"/>
            </p:cNvPicPr>
            <p:nvPr/>
          </p:nvPicPr>
          <p:blipFill>
            <a:blip r:embed="rId4"/>
            <a:stretch>
              <a:fillRect/>
            </a:stretch>
          </p:blipFill>
          <p:spPr>
            <a:xfrm flipH="1">
              <a:off x="2556478" y="3023834"/>
              <a:ext cx="291783" cy="294263"/>
            </a:xfrm>
            <a:prstGeom prst="rect">
              <a:avLst/>
            </a:prstGeom>
          </p:spPr>
        </p:pic>
        <p:pic>
          <p:nvPicPr>
            <p:cNvPr id="55" name="Picture 54">
              <a:extLst>
                <a:ext uri="{FF2B5EF4-FFF2-40B4-BE49-F238E27FC236}">
                  <a16:creationId xmlns:a16="http://schemas.microsoft.com/office/drawing/2014/main" id="{27242E4A-B385-415D-89EB-1AF179D53A40}"/>
                </a:ext>
              </a:extLst>
            </p:cNvPr>
            <p:cNvPicPr>
              <a:picLocks noChangeAspect="1"/>
            </p:cNvPicPr>
            <p:nvPr/>
          </p:nvPicPr>
          <p:blipFill>
            <a:blip r:embed="rId4"/>
            <a:stretch>
              <a:fillRect/>
            </a:stretch>
          </p:blipFill>
          <p:spPr>
            <a:xfrm flipH="1">
              <a:off x="4698848" y="1037211"/>
              <a:ext cx="554105" cy="369332"/>
            </a:xfrm>
            <a:prstGeom prst="rect">
              <a:avLst/>
            </a:prstGeom>
          </p:spPr>
        </p:pic>
      </p:grpSp>
      <p:pic>
        <p:nvPicPr>
          <p:cNvPr id="57" name="Graphic 56" descr="Grinning Face with No Fill">
            <a:extLst>
              <a:ext uri="{FF2B5EF4-FFF2-40B4-BE49-F238E27FC236}">
                <a16:creationId xmlns:a16="http://schemas.microsoft.com/office/drawing/2014/main" id="{21A85AAF-9D8B-48D8-B965-D7D76C5F3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474" y="2106245"/>
            <a:ext cx="1508199" cy="1508199"/>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A15-55BF-4A31-BC15-2DE4770B9DE6}"/>
              </a:ext>
            </a:extLst>
          </p:cNvPr>
          <p:cNvSpPr>
            <a:spLocks noGrp="1"/>
          </p:cNvSpPr>
          <p:nvPr>
            <p:ph type="title"/>
          </p:nvPr>
        </p:nvSpPr>
        <p:spPr/>
        <p:txBody>
          <a:bodyPr/>
          <a:lstStyle/>
          <a:p>
            <a:r>
              <a:rPr lang="en-US" dirty="0"/>
              <a:t>The enterprise IT adoption cycle</a:t>
            </a:r>
          </a:p>
        </p:txBody>
      </p:sp>
      <p:pic>
        <p:nvPicPr>
          <p:cNvPr id="1026" name="Picture 2" descr="@swardley's Enterprise IT Adoption Cycle">
            <a:extLst>
              <a:ext uri="{FF2B5EF4-FFF2-40B4-BE49-F238E27FC236}">
                <a16:creationId xmlns:a16="http://schemas.microsoft.com/office/drawing/2014/main" id="{0545D1FE-52C9-40E4-800C-5F787971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29" y="1074558"/>
            <a:ext cx="7242175" cy="49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45367C-4F21-482D-96C3-B794B27BB28A}"/>
              </a:ext>
            </a:extLst>
          </p:cNvPr>
          <p:cNvSpPr/>
          <p:nvPr/>
        </p:nvSpPr>
        <p:spPr>
          <a:xfrm>
            <a:off x="916433" y="6132900"/>
            <a:ext cx="10361612" cy="307777"/>
          </a:xfrm>
          <a:prstGeom prst="rect">
            <a:avLst/>
          </a:prstGeom>
        </p:spPr>
        <p:txBody>
          <a:bodyPr wrap="square">
            <a:spAutoFit/>
          </a:bodyPr>
          <a:lstStyle/>
          <a:p>
            <a:r>
              <a:rPr lang="en-US" sz="1400" dirty="0">
                <a:solidFill>
                  <a:srgbClr val="AAAAAA"/>
                </a:solidFill>
                <a:latin typeface="Helvetica Neue"/>
              </a:rPr>
              <a:t>Adoption cycle graphic © 2012 </a:t>
            </a:r>
            <a:r>
              <a:rPr lang="en-US" sz="1400" dirty="0">
                <a:solidFill>
                  <a:srgbClr val="AAAAAA"/>
                </a:solidFill>
                <a:latin typeface="Helvetica Neue"/>
                <a:hlinkClick r:id="rId4" tooltip="Simon Wardley"/>
              </a:rPr>
              <a:t>Simon </a:t>
            </a:r>
            <a:r>
              <a:rPr lang="en-US" sz="1400" dirty="0" err="1">
                <a:solidFill>
                  <a:srgbClr val="AAAAAA"/>
                </a:solidFill>
                <a:latin typeface="Helvetica Neue"/>
                <a:hlinkClick r:id="rId4" tooltip="Simon Wardley"/>
              </a:rPr>
              <a:t>Wardley</a:t>
            </a:r>
            <a:r>
              <a:rPr lang="en-US" sz="1400" dirty="0">
                <a:solidFill>
                  <a:srgbClr val="AAAAAA"/>
                </a:solidFill>
                <a:latin typeface="Helvetica Neue"/>
              </a:rPr>
              <a:t> and </a:t>
            </a:r>
            <a:r>
              <a:rPr lang="en-US" sz="1400" dirty="0">
                <a:solidFill>
                  <a:srgbClr val="AAAAAA"/>
                </a:solidFill>
                <a:latin typeface="Helvetica Neue"/>
                <a:hlinkClick r:id="rId5"/>
              </a:rPr>
              <a:t>CC BY-SA 3.0</a:t>
            </a:r>
            <a:r>
              <a:rPr lang="en-US" sz="1400" dirty="0">
                <a:solidFill>
                  <a:srgbClr val="AAAAAA"/>
                </a:solidFill>
                <a:latin typeface="Helvetica Neue"/>
              </a:rPr>
              <a:t>. Nicked from his </a:t>
            </a:r>
            <a:r>
              <a:rPr lang="en-US" sz="1400" dirty="0">
                <a:solidFill>
                  <a:srgbClr val="AAAAAA"/>
                </a:solidFill>
                <a:latin typeface="Helvetica Neue"/>
                <a:hlinkClick r:id="rId6" tooltip="Bits or pieces: Adoption cycles"/>
              </a:rPr>
              <a:t>blog</a:t>
            </a:r>
            <a:r>
              <a:rPr lang="en-US" sz="1400" dirty="0">
                <a:solidFill>
                  <a:srgbClr val="AAAAAA"/>
                </a:solidFill>
                <a:latin typeface="Helvetica Neue"/>
              </a:rPr>
              <a:t> and placed here by </a:t>
            </a:r>
            <a:r>
              <a:rPr lang="en-US" sz="1400" dirty="0">
                <a:solidFill>
                  <a:srgbClr val="AAAAAA"/>
                </a:solidFill>
                <a:latin typeface="Helvetica Neue"/>
                <a:hlinkClick r:id="rId7" tooltip="Andrew Back"/>
              </a:rPr>
              <a:t>Andrew Back</a:t>
            </a:r>
            <a:r>
              <a:rPr lang="en-US" sz="1400" dirty="0">
                <a:solidFill>
                  <a:srgbClr val="AAAAAA"/>
                </a:solidFill>
                <a:latin typeface="Helvetica Neue"/>
              </a:rPr>
              <a:t>.</a:t>
            </a:r>
            <a:endParaRPr lang="en-US" sz="1400" dirty="0"/>
          </a:p>
        </p:txBody>
      </p:sp>
    </p:spTree>
    <p:extLst>
      <p:ext uri="{BB962C8B-B14F-4D97-AF65-F5344CB8AC3E}">
        <p14:creationId xmlns:p14="http://schemas.microsoft.com/office/powerpoint/2010/main" val="536058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p:txBody>
          <a:bodyPr/>
          <a:lstStyle/>
          <a:p>
            <a:r>
              <a:rPr lang="en-US" dirty="0"/>
              <a:t>This is what we (do not) want!</a:t>
            </a:r>
          </a:p>
        </p:txBody>
      </p:sp>
      <p:grpSp>
        <p:nvGrpSpPr>
          <p:cNvPr id="74" name="Group 73">
            <a:extLst>
              <a:ext uri="{FF2B5EF4-FFF2-40B4-BE49-F238E27FC236}">
                <a16:creationId xmlns:a16="http://schemas.microsoft.com/office/drawing/2014/main" id="{BD1F68AB-4B44-4EA9-A4EE-6EFF6EBA6FFF}"/>
              </a:ext>
            </a:extLst>
          </p:cNvPr>
          <p:cNvGrpSpPr/>
          <p:nvPr/>
        </p:nvGrpSpPr>
        <p:grpSpPr>
          <a:xfrm>
            <a:off x="1323827" y="1166701"/>
            <a:ext cx="9546823" cy="2803755"/>
            <a:chOff x="1051727" y="1672310"/>
            <a:chExt cx="9546823" cy="2803755"/>
          </a:xfrm>
          <a:solidFill>
            <a:schemeClr val="tx1"/>
          </a:solidFill>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2316894"/>
              <a:ext cx="2076453" cy="2159171"/>
              <a:chOff x="610662" y="2649835"/>
              <a:chExt cx="2076453" cy="2159171"/>
            </a:xfrm>
            <a:grp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672310"/>
              <a:ext cx="2581636" cy="2803754"/>
              <a:chOff x="4288571" y="2005251"/>
              <a:chExt cx="2581636" cy="2803754"/>
            </a:xfrm>
            <a:grp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181658"/>
              <a:ext cx="2073570" cy="2294405"/>
              <a:chOff x="8083915" y="2514599"/>
              <a:chExt cx="2073570" cy="2294405"/>
            </a:xfrm>
            <a:grp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784472"/>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26724"/>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34" name="TextBox 33">
            <a:extLst>
              <a:ext uri="{FF2B5EF4-FFF2-40B4-BE49-F238E27FC236}">
                <a16:creationId xmlns:a16="http://schemas.microsoft.com/office/drawing/2014/main" id="{08895FF9-AAC2-46E8-B31A-C7BB28684120}"/>
              </a:ext>
            </a:extLst>
          </p:cNvPr>
          <p:cNvSpPr txBox="1"/>
          <p:nvPr/>
        </p:nvSpPr>
        <p:spPr>
          <a:xfrm>
            <a:off x="978382"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Implement complex frameworks dictated by the infrastructure</a:t>
            </a:r>
          </a:p>
        </p:txBody>
      </p:sp>
      <p:sp>
        <p:nvSpPr>
          <p:cNvPr id="37" name="TextBox 36">
            <a:extLst>
              <a:ext uri="{FF2B5EF4-FFF2-40B4-BE49-F238E27FC236}">
                <a16:creationId xmlns:a16="http://schemas.microsoft.com/office/drawing/2014/main" id="{00F5C936-90DD-4FE3-8D7C-E6F258A3B272}"/>
              </a:ext>
            </a:extLst>
          </p:cNvPr>
          <p:cNvSpPr txBox="1"/>
          <p:nvPr/>
        </p:nvSpPr>
        <p:spPr>
          <a:xfrm>
            <a:off x="4647400"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dedicated build machines for each compiler version</a:t>
            </a:r>
          </a:p>
        </p:txBody>
      </p:sp>
      <p:sp>
        <p:nvSpPr>
          <p:cNvPr id="38" name="TextBox 37">
            <a:extLst>
              <a:ext uri="{FF2B5EF4-FFF2-40B4-BE49-F238E27FC236}">
                <a16:creationId xmlns:a16="http://schemas.microsoft.com/office/drawing/2014/main" id="{A9B801C2-7355-45F6-A271-77DE84F0F47E}"/>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different environments and struggle with standardization</a:t>
            </a:r>
          </a:p>
        </p:txBody>
      </p:sp>
    </p:spTree>
    <p:extLst>
      <p:ext uri="{BB962C8B-B14F-4D97-AF65-F5344CB8AC3E}">
        <p14:creationId xmlns:p14="http://schemas.microsoft.com/office/powerpoint/2010/main" val="4013236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a:xfrm>
            <a:off x="504001" y="504000"/>
            <a:ext cx="11186476" cy="369332"/>
          </a:xfrm>
        </p:spPr>
        <p:txBody>
          <a:bodyPr/>
          <a:lstStyle/>
          <a:p>
            <a:r>
              <a:rPr lang="en-US" dirty="0"/>
              <a:t>Container, Docker, Kubernetes</a:t>
            </a:r>
          </a:p>
        </p:txBody>
      </p:sp>
      <p:grpSp>
        <p:nvGrpSpPr>
          <p:cNvPr id="2" name="Group 1">
            <a:extLst>
              <a:ext uri="{FF2B5EF4-FFF2-40B4-BE49-F238E27FC236}">
                <a16:creationId xmlns:a16="http://schemas.microsoft.com/office/drawing/2014/main" id="{AB4EBB3F-9410-467F-91D2-19F519FD7FF4}"/>
              </a:ext>
            </a:extLst>
          </p:cNvPr>
          <p:cNvGrpSpPr/>
          <p:nvPr/>
        </p:nvGrpSpPr>
        <p:grpSpPr>
          <a:xfrm>
            <a:off x="1323827" y="1151473"/>
            <a:ext cx="9546823" cy="2803755"/>
            <a:chOff x="1051727" y="1022377"/>
            <a:chExt cx="9546823" cy="2803755"/>
          </a:xfrm>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1666961"/>
              <a:ext cx="2076453" cy="2159171"/>
              <a:chOff x="610662" y="2649835"/>
              <a:chExt cx="2076453" cy="2159171"/>
            </a:xfrm>
            <a:solidFill>
              <a:schemeClr val="tx1"/>
            </a:solid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022377"/>
              <a:ext cx="2581636" cy="2803754"/>
              <a:chOff x="4288571" y="2005251"/>
              <a:chExt cx="2581636" cy="2803754"/>
            </a:xfrm>
            <a:solidFill>
              <a:schemeClr val="tx1"/>
            </a:solid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1531725"/>
              <a:ext cx="2073570" cy="2294405"/>
              <a:chOff x="8083915" y="2514599"/>
              <a:chExt cx="2073570" cy="2294405"/>
            </a:xfrm>
            <a:solidFill>
              <a:schemeClr val="tx1"/>
            </a:solid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13453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076791"/>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7" name="Picture 36">
              <a:extLst>
                <a:ext uri="{FF2B5EF4-FFF2-40B4-BE49-F238E27FC236}">
                  <a16:creationId xmlns:a16="http://schemas.microsoft.com/office/drawing/2014/main" id="{ADDA2F91-A8CA-469F-8F0C-2B369C6242D3}"/>
                </a:ext>
              </a:extLst>
            </p:cNvPr>
            <p:cNvPicPr>
              <a:picLocks noChangeAspect="1"/>
            </p:cNvPicPr>
            <p:nvPr/>
          </p:nvPicPr>
          <p:blipFill>
            <a:blip r:embed="rId17"/>
            <a:stretch>
              <a:fillRect/>
            </a:stretch>
          </p:blipFill>
          <p:spPr>
            <a:xfrm>
              <a:off x="5803319" y="1984462"/>
              <a:ext cx="512921" cy="341882"/>
            </a:xfrm>
            <a:prstGeom prst="rect">
              <a:avLst/>
            </a:prstGeom>
          </p:spPr>
        </p:pic>
        <p:pic>
          <p:nvPicPr>
            <p:cNvPr id="38" name="Picture 37">
              <a:extLst>
                <a:ext uri="{FF2B5EF4-FFF2-40B4-BE49-F238E27FC236}">
                  <a16:creationId xmlns:a16="http://schemas.microsoft.com/office/drawing/2014/main" id="{335318D8-D878-4E36-9979-4F0357F0ECF2}"/>
                </a:ext>
              </a:extLst>
            </p:cNvPr>
            <p:cNvPicPr>
              <a:picLocks noChangeAspect="1"/>
            </p:cNvPicPr>
            <p:nvPr/>
          </p:nvPicPr>
          <p:blipFill>
            <a:blip r:embed="rId17"/>
            <a:stretch>
              <a:fillRect/>
            </a:stretch>
          </p:blipFill>
          <p:spPr>
            <a:xfrm rot="20206200">
              <a:off x="6421179" y="2813247"/>
              <a:ext cx="412424" cy="274897"/>
            </a:xfrm>
            <a:prstGeom prst="rect">
              <a:avLst/>
            </a:prstGeom>
          </p:spPr>
        </p:pic>
        <p:pic>
          <p:nvPicPr>
            <p:cNvPr id="42" name="Picture 41">
              <a:extLst>
                <a:ext uri="{FF2B5EF4-FFF2-40B4-BE49-F238E27FC236}">
                  <a16:creationId xmlns:a16="http://schemas.microsoft.com/office/drawing/2014/main" id="{DF3359F8-81F1-4C45-8186-70CC4C973E43}"/>
                </a:ext>
              </a:extLst>
            </p:cNvPr>
            <p:cNvPicPr>
              <a:picLocks noChangeAspect="1"/>
            </p:cNvPicPr>
            <p:nvPr/>
          </p:nvPicPr>
          <p:blipFill>
            <a:blip r:embed="rId17"/>
            <a:stretch>
              <a:fillRect/>
            </a:stretch>
          </p:blipFill>
          <p:spPr>
            <a:xfrm>
              <a:off x="8796300" y="3047443"/>
              <a:ext cx="576497" cy="384257"/>
            </a:xfrm>
            <a:prstGeom prst="rect">
              <a:avLst/>
            </a:prstGeom>
          </p:spPr>
        </p:pic>
        <p:pic>
          <p:nvPicPr>
            <p:cNvPr id="43" name="Picture 42">
              <a:extLst>
                <a:ext uri="{FF2B5EF4-FFF2-40B4-BE49-F238E27FC236}">
                  <a16:creationId xmlns:a16="http://schemas.microsoft.com/office/drawing/2014/main" id="{3E87C593-3F74-4575-B8E0-178E3D481951}"/>
                </a:ext>
              </a:extLst>
            </p:cNvPr>
            <p:cNvPicPr>
              <a:picLocks noChangeAspect="1"/>
            </p:cNvPicPr>
            <p:nvPr/>
          </p:nvPicPr>
          <p:blipFill>
            <a:blip r:embed="rId17"/>
            <a:stretch>
              <a:fillRect/>
            </a:stretch>
          </p:blipFill>
          <p:spPr>
            <a:xfrm>
              <a:off x="9373847" y="3047442"/>
              <a:ext cx="576497" cy="384257"/>
            </a:xfrm>
            <a:prstGeom prst="rect">
              <a:avLst/>
            </a:prstGeom>
          </p:spPr>
        </p:pic>
      </p:grpSp>
      <p:pic>
        <p:nvPicPr>
          <p:cNvPr id="44" name="Picture 4" descr="Bildergebnis für kubernetes">
            <a:extLst>
              <a:ext uri="{FF2B5EF4-FFF2-40B4-BE49-F238E27FC236}">
                <a16:creationId xmlns:a16="http://schemas.microsoft.com/office/drawing/2014/main" id="{D8923BF5-180D-4C3F-9175-A48AA12F7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9278" y="1382532"/>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4630199-C9BE-466E-93F4-CCFF72055ECD}"/>
              </a:ext>
            </a:extLst>
          </p:cNvPr>
          <p:cNvPicPr>
            <a:picLocks noChangeAspect="1"/>
          </p:cNvPicPr>
          <p:nvPr/>
        </p:nvPicPr>
        <p:blipFill>
          <a:blip r:embed="rId19">
            <a:extLst/>
          </a:blip>
          <a:stretch>
            <a:fillRect/>
          </a:stretch>
        </p:blipFill>
        <p:spPr>
          <a:xfrm>
            <a:off x="3413162" y="1620513"/>
            <a:ext cx="1342456" cy="799658"/>
          </a:xfrm>
          <a:prstGeom prst="rect">
            <a:avLst/>
          </a:prstGeom>
        </p:spPr>
      </p:pic>
      <p:sp>
        <p:nvSpPr>
          <p:cNvPr id="40" name="TextBox 39">
            <a:extLst>
              <a:ext uri="{FF2B5EF4-FFF2-40B4-BE49-F238E27FC236}">
                <a16:creationId xmlns:a16="http://schemas.microsoft.com/office/drawing/2014/main" id="{7F74CC88-2131-4605-A72C-189EED5D9C42}"/>
              </a:ext>
            </a:extLst>
          </p:cNvPr>
          <p:cNvSpPr txBox="1"/>
          <p:nvPr/>
        </p:nvSpPr>
        <p:spPr>
          <a:xfrm>
            <a:off x="978382"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Implement in any language and use standardized interfaces to the infrastructure</a:t>
            </a:r>
          </a:p>
        </p:txBody>
      </p:sp>
      <p:sp>
        <p:nvSpPr>
          <p:cNvPr id="41" name="TextBox 40">
            <a:extLst>
              <a:ext uri="{FF2B5EF4-FFF2-40B4-BE49-F238E27FC236}">
                <a16:creationId xmlns:a16="http://schemas.microsoft.com/office/drawing/2014/main" id="{8D478691-0BD1-4F3B-9A51-60178C9DC1B9}"/>
              </a:ext>
            </a:extLst>
          </p:cNvPr>
          <p:cNvSpPr txBox="1"/>
          <p:nvPr/>
        </p:nvSpPr>
        <p:spPr>
          <a:xfrm>
            <a:off x="4647400"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Build with all dependencies on any compatible kernel and share the immutable result</a:t>
            </a:r>
          </a:p>
        </p:txBody>
      </p:sp>
      <p:sp>
        <p:nvSpPr>
          <p:cNvPr id="45" name="TextBox 44">
            <a:extLst>
              <a:ext uri="{FF2B5EF4-FFF2-40B4-BE49-F238E27FC236}">
                <a16:creationId xmlns:a16="http://schemas.microsoft.com/office/drawing/2014/main" id="{14BA178A-DB6E-4296-929E-FACB92F140E8}"/>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  Focus on running an application - not the infrastructure</a:t>
            </a:r>
          </a:p>
        </p:txBody>
      </p:sp>
      <p:pic>
        <p:nvPicPr>
          <p:cNvPr id="48" name="Picture 47">
            <a:extLst>
              <a:ext uri="{FF2B5EF4-FFF2-40B4-BE49-F238E27FC236}">
                <a16:creationId xmlns:a16="http://schemas.microsoft.com/office/drawing/2014/main" id="{781400A1-07DB-4BA1-A3DC-18688EC28625}"/>
              </a:ext>
            </a:extLst>
          </p:cNvPr>
          <p:cNvPicPr>
            <a:picLocks noChangeAspect="1"/>
          </p:cNvPicPr>
          <p:nvPr/>
        </p:nvPicPr>
        <p:blipFill>
          <a:blip r:embed="rId17"/>
          <a:stretch>
            <a:fillRect/>
          </a:stretch>
        </p:blipFill>
        <p:spPr>
          <a:xfrm>
            <a:off x="2420069" y="2231657"/>
            <a:ext cx="597928" cy="398543"/>
          </a:xfrm>
          <a:prstGeom prst="rect">
            <a:avLst/>
          </a:prstGeom>
        </p:spPr>
      </p:pic>
    </p:spTree>
    <p:extLst>
      <p:ext uri="{BB962C8B-B14F-4D97-AF65-F5344CB8AC3E}">
        <p14:creationId xmlns:p14="http://schemas.microsoft.com/office/powerpoint/2010/main" val="1484053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pic>
        <p:nvPicPr>
          <p:cNvPr id="1030" name="Picture 6" descr="File:Ansible logo.svg">
            <a:extLst>
              <a:ext uri="{FF2B5EF4-FFF2-40B4-BE49-F238E27FC236}">
                <a16:creationId xmlns:a16="http://schemas.microsoft.com/office/drawing/2014/main" id="{9876AF0F-16B4-4918-B6AF-125D236020F6}"/>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2658" y="1655799"/>
            <a:ext cx="1454169" cy="17893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ef logo.svg">
            <a:extLst>
              <a:ext uri="{FF2B5EF4-FFF2-40B4-BE49-F238E27FC236}">
                <a16:creationId xmlns:a16="http://schemas.microsoft.com/office/drawing/2014/main" id="{51D6392C-A552-443B-AE77-19185571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50" y="1498871"/>
            <a:ext cx="1965574" cy="21031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uppet Logo.svg">
            <a:extLst>
              <a:ext uri="{FF2B5EF4-FFF2-40B4-BE49-F238E27FC236}">
                <a16:creationId xmlns:a16="http://schemas.microsoft.com/office/drawing/2014/main" id="{618D7B35-5399-4A4E-8CD5-A2AE52CE3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48" y="1975523"/>
            <a:ext cx="2653525" cy="11498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vmbanner-logo2 1.png">
            <a:extLst>
              <a:ext uri="{FF2B5EF4-FFF2-40B4-BE49-F238E27FC236}">
                <a16:creationId xmlns:a16="http://schemas.microsoft.com/office/drawing/2014/main" id="{EB57B982-E15A-4D86-A953-3FF00E4A4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869" y="4478038"/>
            <a:ext cx="3190243" cy="10168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grant.png">
            <a:extLst>
              <a:ext uri="{FF2B5EF4-FFF2-40B4-BE49-F238E27FC236}">
                <a16:creationId xmlns:a16="http://schemas.microsoft.com/office/drawing/2014/main" id="{3842845D-D1B2-45D2-989E-6154E0AC4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77" y="4087233"/>
            <a:ext cx="1474182" cy="1798501"/>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DE1C442E-E04C-43EF-B46A-70D78BFF740A}"/>
              </a:ext>
            </a:extLst>
          </p:cNvPr>
          <p:cNvCxnSpPr/>
          <p:nvPr/>
        </p:nvCxnSpPr>
        <p:spPr>
          <a:xfrm>
            <a:off x="6534150" y="1173015"/>
            <a:ext cx="0" cy="46903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CB00D53-C1AC-4588-8C25-FF9E8493BB1F}"/>
              </a:ext>
            </a:extLst>
          </p:cNvPr>
          <p:cNvSpPr/>
          <p:nvPr/>
        </p:nvSpPr>
        <p:spPr bwMode="gray">
          <a:xfrm>
            <a:off x="7272930" y="4086360"/>
            <a:ext cx="3683479" cy="1777042"/>
          </a:xfrm>
          <a:prstGeom prst="rect">
            <a:avLst/>
          </a:prstGeom>
          <a:solidFill>
            <a:schemeClr val="accent3">
              <a:lumMod val="50000"/>
            </a:schemeClr>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6" name="Rectangle 95">
            <a:extLst>
              <a:ext uri="{FF2B5EF4-FFF2-40B4-BE49-F238E27FC236}">
                <a16:creationId xmlns:a16="http://schemas.microsoft.com/office/drawing/2014/main" id="{FDE12EE1-BBFF-4CE3-932B-D38A7BB4F533}"/>
              </a:ext>
            </a:extLst>
          </p:cNvPr>
          <p:cNvSpPr/>
          <p:nvPr/>
        </p:nvSpPr>
        <p:spPr bwMode="gray">
          <a:xfrm>
            <a:off x="7368580" y="4189876"/>
            <a:ext cx="3484311"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Host OS</a:t>
            </a:r>
          </a:p>
        </p:txBody>
      </p:sp>
      <p:sp>
        <p:nvSpPr>
          <p:cNvPr id="97" name="Rectangle 96">
            <a:extLst>
              <a:ext uri="{FF2B5EF4-FFF2-40B4-BE49-F238E27FC236}">
                <a16:creationId xmlns:a16="http://schemas.microsoft.com/office/drawing/2014/main" id="{0ACB17B0-C658-4B2B-BD95-7238A59EE6BE}"/>
              </a:ext>
            </a:extLst>
          </p:cNvPr>
          <p:cNvSpPr/>
          <p:nvPr/>
        </p:nvSpPr>
        <p:spPr bwMode="gray">
          <a:xfrm>
            <a:off x="7368580" y="4741967"/>
            <a:ext cx="3484311" cy="45720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Hypervisor</a:t>
            </a:r>
          </a:p>
        </p:txBody>
      </p:sp>
      <p:sp>
        <p:nvSpPr>
          <p:cNvPr id="98" name="Arrow: Up-Down 97">
            <a:extLst>
              <a:ext uri="{FF2B5EF4-FFF2-40B4-BE49-F238E27FC236}">
                <a16:creationId xmlns:a16="http://schemas.microsoft.com/office/drawing/2014/main" id="{40614589-FC28-4D12-B438-F6AC1C0C8BA5}"/>
              </a:ext>
            </a:extLst>
          </p:cNvPr>
          <p:cNvSpPr/>
          <p:nvPr/>
        </p:nvSpPr>
        <p:spPr bwMode="gray">
          <a:xfrm>
            <a:off x="7483505"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Arrow: Up-Down 98">
            <a:extLst>
              <a:ext uri="{FF2B5EF4-FFF2-40B4-BE49-F238E27FC236}">
                <a16:creationId xmlns:a16="http://schemas.microsoft.com/office/drawing/2014/main" id="{9AC272D7-85E0-4FD5-9626-4939838F6DC6}"/>
              </a:ext>
            </a:extLst>
          </p:cNvPr>
          <p:cNvSpPr/>
          <p:nvPr/>
        </p:nvSpPr>
        <p:spPr bwMode="gray">
          <a:xfrm>
            <a:off x="10249043"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00" name="Group 99">
            <a:extLst>
              <a:ext uri="{FF2B5EF4-FFF2-40B4-BE49-F238E27FC236}">
                <a16:creationId xmlns:a16="http://schemas.microsoft.com/office/drawing/2014/main" id="{DA5193A5-0502-43DB-BFFA-21490C37B739}"/>
              </a:ext>
            </a:extLst>
          </p:cNvPr>
          <p:cNvGrpSpPr/>
          <p:nvPr/>
        </p:nvGrpSpPr>
        <p:grpSpPr>
          <a:xfrm>
            <a:off x="916099" y="4483240"/>
            <a:ext cx="4922631" cy="1380162"/>
            <a:chOff x="916099" y="4483240"/>
            <a:chExt cx="4922631" cy="1380162"/>
          </a:xfrm>
        </p:grpSpPr>
        <p:sp>
          <p:nvSpPr>
            <p:cNvPr id="101" name="Rectangle 100">
              <a:extLst>
                <a:ext uri="{FF2B5EF4-FFF2-40B4-BE49-F238E27FC236}">
                  <a16:creationId xmlns:a16="http://schemas.microsoft.com/office/drawing/2014/main" id="{BC35C292-8796-4215-B597-0FCE9BBF5141}"/>
                </a:ext>
              </a:extLst>
            </p:cNvPr>
            <p:cNvSpPr/>
            <p:nvPr/>
          </p:nvSpPr>
          <p:spPr bwMode="gray">
            <a:xfrm>
              <a:off x="916099" y="4647076"/>
              <a:ext cx="4922631" cy="1216326"/>
            </a:xfrm>
            <a:prstGeom prst="rect">
              <a:avLst/>
            </a:prstGeom>
            <a:solidFill>
              <a:schemeClr val="bg1">
                <a:lumMod val="85000"/>
                <a:lumOff val="1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23CE1D5E-6CC9-4DAB-A5AC-C2F5C8C280B3}"/>
                </a:ext>
              </a:extLst>
            </p:cNvPr>
            <p:cNvSpPr/>
            <p:nvPr/>
          </p:nvSpPr>
          <p:spPr bwMode="gray">
            <a:xfrm>
              <a:off x="994618" y="4741967"/>
              <a:ext cx="4744060"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Host</a:t>
              </a:r>
              <a:r>
                <a:rPr kumimoji="0" lang="en-US" sz="1800" b="0" i="0" u="none" strike="noStrike" kern="0" cap="none" spc="0" normalizeH="0" noProof="0" dirty="0">
                  <a:ln>
                    <a:noFill/>
                  </a:ln>
                  <a:effectLst/>
                  <a:uLnTx/>
                  <a:uFillTx/>
                  <a:ea typeface="Arial Unicode MS" pitchFamily="34" charset="-128"/>
                  <a:cs typeface="Arial Unicode MS" pitchFamily="34" charset="-128"/>
                </a:rPr>
                <a:t> OS</a:t>
              </a: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3" name="Arrow: Down 102">
              <a:extLst>
                <a:ext uri="{FF2B5EF4-FFF2-40B4-BE49-F238E27FC236}">
                  <a16:creationId xmlns:a16="http://schemas.microsoft.com/office/drawing/2014/main" id="{641E91C5-1FE6-4B45-9F44-C2599BB28A8C}"/>
                </a:ext>
              </a:extLst>
            </p:cNvPr>
            <p:cNvSpPr/>
            <p:nvPr/>
          </p:nvSpPr>
          <p:spPr bwMode="gray">
            <a:xfrm>
              <a:off x="1199649"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Arrow: Down 103">
              <a:extLst>
                <a:ext uri="{FF2B5EF4-FFF2-40B4-BE49-F238E27FC236}">
                  <a16:creationId xmlns:a16="http://schemas.microsoft.com/office/drawing/2014/main" id="{5D25BF78-FDC2-42CD-B5DE-D5E313413DDA}"/>
                </a:ext>
              </a:extLst>
            </p:cNvPr>
            <p:cNvSpPr/>
            <p:nvPr/>
          </p:nvSpPr>
          <p:spPr bwMode="gray">
            <a:xfrm>
              <a:off x="4822333"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5" name="Group 104">
            <a:extLst>
              <a:ext uri="{FF2B5EF4-FFF2-40B4-BE49-F238E27FC236}">
                <a16:creationId xmlns:a16="http://schemas.microsoft.com/office/drawing/2014/main" id="{822889F4-B888-45C3-A365-17378DE0CEFB}"/>
              </a:ext>
            </a:extLst>
          </p:cNvPr>
          <p:cNvGrpSpPr/>
          <p:nvPr/>
        </p:nvGrpSpPr>
        <p:grpSpPr>
          <a:xfrm>
            <a:off x="916099" y="2056108"/>
            <a:ext cx="4920343" cy="2496077"/>
            <a:chOff x="916099" y="2056108"/>
            <a:chExt cx="4920343" cy="2496077"/>
          </a:xfrm>
        </p:grpSpPr>
        <p:sp>
          <p:nvSpPr>
            <p:cNvPr id="106" name="Rectangle 105">
              <a:extLst>
                <a:ext uri="{FF2B5EF4-FFF2-40B4-BE49-F238E27FC236}">
                  <a16:creationId xmlns:a16="http://schemas.microsoft.com/office/drawing/2014/main" id="{A3EFC895-9C72-4FEE-93A6-E37BF21F2FF1}"/>
                </a:ext>
              </a:extLst>
            </p:cNvPr>
            <p:cNvSpPr/>
            <p:nvPr/>
          </p:nvSpPr>
          <p:spPr bwMode="gray">
            <a:xfrm>
              <a:off x="916099" y="2056108"/>
              <a:ext cx="4920343" cy="2496077"/>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 Runtime</a:t>
              </a:r>
            </a:p>
          </p:txBody>
        </p:sp>
        <p:sp>
          <p:nvSpPr>
            <p:cNvPr id="107" name="Rectangle 106">
              <a:extLst>
                <a:ext uri="{FF2B5EF4-FFF2-40B4-BE49-F238E27FC236}">
                  <a16:creationId xmlns:a16="http://schemas.microsoft.com/office/drawing/2014/main" id="{4D0F2437-4ACA-4599-850E-CC51AB823862}"/>
                </a:ext>
              </a:extLst>
            </p:cNvPr>
            <p:cNvSpPr/>
            <p:nvPr/>
          </p:nvSpPr>
          <p:spPr bwMode="gray">
            <a:xfrm>
              <a:off x="994619" y="2421820"/>
              <a:ext cx="661655" cy="206142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dockerd</a:t>
              </a:r>
            </a:p>
          </p:txBody>
        </p:sp>
      </p:grpSp>
      <p:grpSp>
        <p:nvGrpSpPr>
          <p:cNvPr id="108" name="Group 107">
            <a:extLst>
              <a:ext uri="{FF2B5EF4-FFF2-40B4-BE49-F238E27FC236}">
                <a16:creationId xmlns:a16="http://schemas.microsoft.com/office/drawing/2014/main" id="{D2D4A249-4C24-4D5F-91B1-35372D1EB7FA}"/>
              </a:ext>
            </a:extLst>
          </p:cNvPr>
          <p:cNvGrpSpPr/>
          <p:nvPr/>
        </p:nvGrpSpPr>
        <p:grpSpPr>
          <a:xfrm>
            <a:off x="3355841" y="2421820"/>
            <a:ext cx="750515" cy="2061420"/>
            <a:chOff x="7792984" y="2582983"/>
            <a:chExt cx="750515" cy="2061420"/>
          </a:xfrm>
        </p:grpSpPr>
        <p:sp>
          <p:nvSpPr>
            <p:cNvPr id="109" name="Rectangle 108">
              <a:extLst>
                <a:ext uri="{FF2B5EF4-FFF2-40B4-BE49-F238E27FC236}">
                  <a16:creationId xmlns:a16="http://schemas.microsoft.com/office/drawing/2014/main" id="{FCB97807-F7B6-4987-9FA7-A3CFECB0B14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42089FB-4EAD-4EBD-B083-BA64F441E744}"/>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1" name="Rectangle 110">
              <a:extLst>
                <a:ext uri="{FF2B5EF4-FFF2-40B4-BE49-F238E27FC236}">
                  <a16:creationId xmlns:a16="http://schemas.microsoft.com/office/drawing/2014/main" id="{A3B73282-3149-4CF8-BC1E-1AB2543EDFA4}"/>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12" name="Group 111">
            <a:extLst>
              <a:ext uri="{FF2B5EF4-FFF2-40B4-BE49-F238E27FC236}">
                <a16:creationId xmlns:a16="http://schemas.microsoft.com/office/drawing/2014/main" id="{2B0662F4-8C7A-4C41-A79B-23C6F7187CAC}"/>
              </a:ext>
            </a:extLst>
          </p:cNvPr>
          <p:cNvGrpSpPr/>
          <p:nvPr/>
        </p:nvGrpSpPr>
        <p:grpSpPr>
          <a:xfrm>
            <a:off x="4177863" y="2420399"/>
            <a:ext cx="750515" cy="2061420"/>
            <a:chOff x="7792984" y="2582983"/>
            <a:chExt cx="750515" cy="2061420"/>
          </a:xfrm>
        </p:grpSpPr>
        <p:sp>
          <p:nvSpPr>
            <p:cNvPr id="113" name="Rectangle 112">
              <a:extLst>
                <a:ext uri="{FF2B5EF4-FFF2-40B4-BE49-F238E27FC236}">
                  <a16:creationId xmlns:a16="http://schemas.microsoft.com/office/drawing/2014/main" id="{91A56FFC-14F3-4301-BD5B-0061F55B0DE9}"/>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A35FE991-16B3-4BDA-B0A1-9A61B790F4FD}"/>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15" name="Rectangle 114">
              <a:extLst>
                <a:ext uri="{FF2B5EF4-FFF2-40B4-BE49-F238E27FC236}">
                  <a16:creationId xmlns:a16="http://schemas.microsoft.com/office/drawing/2014/main" id="{02A0A31F-38D1-44A6-A06F-9FCE502DF84C}"/>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16" name="Rectangle 115">
              <a:extLst>
                <a:ext uri="{FF2B5EF4-FFF2-40B4-BE49-F238E27FC236}">
                  <a16:creationId xmlns:a16="http://schemas.microsoft.com/office/drawing/2014/main" id="{F55AD91A-A333-4716-860A-002018CE5B24}"/>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17" name="Rectangle 116">
            <a:extLst>
              <a:ext uri="{FF2B5EF4-FFF2-40B4-BE49-F238E27FC236}">
                <a16:creationId xmlns:a16="http://schemas.microsoft.com/office/drawing/2014/main" id="{F66F6440-EF72-4890-8E41-9AD446C9F9B5}"/>
              </a:ext>
            </a:extLst>
          </p:cNvPr>
          <p:cNvSpPr/>
          <p:nvPr/>
        </p:nvSpPr>
        <p:spPr bwMode="gray">
          <a:xfrm>
            <a:off x="7368580" y="5294058"/>
            <a:ext cx="3484311"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effectLst/>
                <a:uLnTx/>
                <a:uFillTx/>
                <a:ea typeface="Arial Unicode MS" pitchFamily="34" charset="-128"/>
                <a:cs typeface="Arial Unicode MS" pitchFamily="34" charset="-128"/>
              </a:rPr>
              <a:t>Hardware</a:t>
            </a:r>
          </a:p>
        </p:txBody>
      </p:sp>
      <p:cxnSp>
        <p:nvCxnSpPr>
          <p:cNvPr id="118" name="Straight Connector 117">
            <a:extLst>
              <a:ext uri="{FF2B5EF4-FFF2-40B4-BE49-F238E27FC236}">
                <a16:creationId xmlns:a16="http://schemas.microsoft.com/office/drawing/2014/main" id="{34DB2B12-85AB-4970-9246-735661591993}"/>
              </a:ext>
            </a:extLst>
          </p:cNvPr>
          <p:cNvCxnSpPr/>
          <p:nvPr/>
        </p:nvCxnSpPr>
        <p:spPr>
          <a:xfrm>
            <a:off x="6534150" y="1173015"/>
            <a:ext cx="0" cy="46903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C6DDB8E8-D2BE-4353-9172-36E06ADF9B35}"/>
              </a:ext>
            </a:extLst>
          </p:cNvPr>
          <p:cNvGrpSpPr/>
          <p:nvPr/>
        </p:nvGrpSpPr>
        <p:grpSpPr>
          <a:xfrm>
            <a:off x="4982969" y="2421820"/>
            <a:ext cx="750515" cy="2061420"/>
            <a:chOff x="7792984" y="2582983"/>
            <a:chExt cx="750515" cy="2061420"/>
          </a:xfrm>
        </p:grpSpPr>
        <p:sp>
          <p:nvSpPr>
            <p:cNvPr id="120" name="Rectangle 119">
              <a:extLst>
                <a:ext uri="{FF2B5EF4-FFF2-40B4-BE49-F238E27FC236}">
                  <a16:creationId xmlns:a16="http://schemas.microsoft.com/office/drawing/2014/main" id="{418E010C-BB26-476C-9AFF-F115E55BBF8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57B2DF49-C6AC-46D7-AD13-E50FB42A5666}"/>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22" name="Rectangle 121">
              <a:extLst>
                <a:ext uri="{FF2B5EF4-FFF2-40B4-BE49-F238E27FC236}">
                  <a16:creationId xmlns:a16="http://schemas.microsoft.com/office/drawing/2014/main" id="{64CB2137-FA77-4B6C-8394-DC5A9C39AF31}"/>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MTA</a:t>
              </a:r>
            </a:p>
          </p:txBody>
        </p:sp>
        <p:sp>
          <p:nvSpPr>
            <p:cNvPr id="123" name="Rectangle 122">
              <a:extLst>
                <a:ext uri="{FF2B5EF4-FFF2-40B4-BE49-F238E27FC236}">
                  <a16:creationId xmlns:a16="http://schemas.microsoft.com/office/drawing/2014/main" id="{CFFCB995-7A97-4D8F-9C8C-14CA1D07729F}"/>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Tools</a:t>
              </a:r>
            </a:p>
          </p:txBody>
        </p:sp>
      </p:grpSp>
      <p:sp>
        <p:nvSpPr>
          <p:cNvPr id="124" name="Rectangle 123">
            <a:extLst>
              <a:ext uri="{FF2B5EF4-FFF2-40B4-BE49-F238E27FC236}">
                <a16:creationId xmlns:a16="http://schemas.microsoft.com/office/drawing/2014/main" id="{4BB02215-F0C7-4E0D-8B61-2CC7DEEEFF3B}"/>
              </a:ext>
            </a:extLst>
          </p:cNvPr>
          <p:cNvSpPr/>
          <p:nvPr/>
        </p:nvSpPr>
        <p:spPr bwMode="gray">
          <a:xfrm>
            <a:off x="994619" y="5294058"/>
            <a:ext cx="4744059"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Hardware</a:t>
            </a:r>
          </a:p>
        </p:txBody>
      </p:sp>
      <p:sp>
        <p:nvSpPr>
          <p:cNvPr id="125" name="Rectangle 124">
            <a:extLst>
              <a:ext uri="{FF2B5EF4-FFF2-40B4-BE49-F238E27FC236}">
                <a16:creationId xmlns:a16="http://schemas.microsoft.com/office/drawing/2014/main" id="{AB0268D5-E756-438B-8F00-BEDDF6A5B805}"/>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9697C114-10D0-42B1-9353-4B784D879E66}"/>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27" name="Rectangle 126">
            <a:extLst>
              <a:ext uri="{FF2B5EF4-FFF2-40B4-BE49-F238E27FC236}">
                <a16:creationId xmlns:a16="http://schemas.microsoft.com/office/drawing/2014/main" id="{45453DBF-30D2-4926-B7EA-E9CFB7F2FE72}"/>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28" name="Rectangle 127">
            <a:extLst>
              <a:ext uri="{FF2B5EF4-FFF2-40B4-BE49-F238E27FC236}">
                <a16:creationId xmlns:a16="http://schemas.microsoft.com/office/drawing/2014/main" id="{2B1A249D-1A93-45B2-A422-94377B3A7EC0}"/>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nginx</a:t>
            </a:r>
          </a:p>
        </p:txBody>
      </p:sp>
      <p:sp>
        <p:nvSpPr>
          <p:cNvPr id="129" name="Rectangle 128">
            <a:extLst>
              <a:ext uri="{FF2B5EF4-FFF2-40B4-BE49-F238E27FC236}">
                <a16:creationId xmlns:a16="http://schemas.microsoft.com/office/drawing/2014/main" id="{CEBD79CE-B1EF-4B37-9055-E42CF032D9C9}"/>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nvGrpSpPr>
          <p:cNvPr id="130" name="Group 129">
            <a:extLst>
              <a:ext uri="{FF2B5EF4-FFF2-40B4-BE49-F238E27FC236}">
                <a16:creationId xmlns:a16="http://schemas.microsoft.com/office/drawing/2014/main" id="{DF5DD16E-3AB6-423B-AB71-9E505575B092}"/>
              </a:ext>
            </a:extLst>
          </p:cNvPr>
          <p:cNvGrpSpPr/>
          <p:nvPr/>
        </p:nvGrpSpPr>
        <p:grpSpPr>
          <a:xfrm>
            <a:off x="8526413" y="1173015"/>
            <a:ext cx="1168644" cy="2818454"/>
            <a:chOff x="7272931" y="1173015"/>
            <a:chExt cx="1168644" cy="2818454"/>
          </a:xfrm>
        </p:grpSpPr>
        <p:sp>
          <p:nvSpPr>
            <p:cNvPr id="131" name="Rectangle 130">
              <a:extLst>
                <a:ext uri="{FF2B5EF4-FFF2-40B4-BE49-F238E27FC236}">
                  <a16:creationId xmlns:a16="http://schemas.microsoft.com/office/drawing/2014/main" id="{2AAE24D4-8327-4094-9642-CFEB7115BC2E}"/>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2" name="Rectangle 131">
              <a:extLst>
                <a:ext uri="{FF2B5EF4-FFF2-40B4-BE49-F238E27FC236}">
                  <a16:creationId xmlns:a16="http://schemas.microsoft.com/office/drawing/2014/main" id="{7D46B8E4-57C5-4AD2-9F4A-58F97214A829}"/>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3" name="Rectangle 132">
              <a:extLst>
                <a:ext uri="{FF2B5EF4-FFF2-40B4-BE49-F238E27FC236}">
                  <a16:creationId xmlns:a16="http://schemas.microsoft.com/office/drawing/2014/main" id="{EC9FBE3C-FCC7-4C4F-80BC-B7DA77FBB5D6}"/>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34" name="Rectangle 133">
              <a:extLst>
                <a:ext uri="{FF2B5EF4-FFF2-40B4-BE49-F238E27FC236}">
                  <a16:creationId xmlns:a16="http://schemas.microsoft.com/office/drawing/2014/main" id="{83D5A11A-23E1-4DB9-A875-81FEB753A3ED}"/>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35" name="Rectangle 134">
              <a:extLst>
                <a:ext uri="{FF2B5EF4-FFF2-40B4-BE49-F238E27FC236}">
                  <a16:creationId xmlns:a16="http://schemas.microsoft.com/office/drawing/2014/main" id="{B56FFD74-6B09-4182-A047-1F7A3E6DEBAB}"/>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36" name="Group 135">
            <a:extLst>
              <a:ext uri="{FF2B5EF4-FFF2-40B4-BE49-F238E27FC236}">
                <a16:creationId xmlns:a16="http://schemas.microsoft.com/office/drawing/2014/main" id="{29D11DFD-6640-4868-81B2-DCDC3C89716E}"/>
              </a:ext>
            </a:extLst>
          </p:cNvPr>
          <p:cNvGrpSpPr/>
          <p:nvPr/>
        </p:nvGrpSpPr>
        <p:grpSpPr>
          <a:xfrm>
            <a:off x="9787765" y="1173015"/>
            <a:ext cx="1168644" cy="2818454"/>
            <a:chOff x="7272931" y="1173015"/>
            <a:chExt cx="1168644" cy="2818454"/>
          </a:xfrm>
        </p:grpSpPr>
        <p:sp>
          <p:nvSpPr>
            <p:cNvPr id="137" name="Rectangle 136">
              <a:extLst>
                <a:ext uri="{FF2B5EF4-FFF2-40B4-BE49-F238E27FC236}">
                  <a16:creationId xmlns:a16="http://schemas.microsoft.com/office/drawing/2014/main" id="{33231CBF-1FDE-45B8-877B-B7AE3ACAC0D9}"/>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ea typeface="Arial Unicode MS" pitchFamily="34" charset="-128"/>
                  <a:cs typeface="Arial Unicode MS" pitchFamily="34" charset="-128"/>
                </a:rPr>
                <a:t>VM</a:t>
              </a: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138" name="Rectangle 137">
              <a:extLst>
                <a:ext uri="{FF2B5EF4-FFF2-40B4-BE49-F238E27FC236}">
                  <a16:creationId xmlns:a16="http://schemas.microsoft.com/office/drawing/2014/main" id="{5C2FCC73-4786-47B9-A2E1-0DB50E9567AD}"/>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OS</a:t>
              </a:r>
            </a:p>
          </p:txBody>
        </p:sp>
        <p:sp>
          <p:nvSpPr>
            <p:cNvPr id="139" name="Rectangle 138">
              <a:extLst>
                <a:ext uri="{FF2B5EF4-FFF2-40B4-BE49-F238E27FC236}">
                  <a16:creationId xmlns:a16="http://schemas.microsoft.com/office/drawing/2014/main" id="{92D2D447-47E2-4FB0-B68E-EE2C6DF447E5}"/>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effectLst/>
                  <a:uLnTx/>
                  <a:uFillTx/>
                  <a:ea typeface="Arial Unicode MS" pitchFamily="34" charset="-128"/>
                  <a:cs typeface="Arial Unicode MS" pitchFamily="34" charset="-128"/>
                </a:rPr>
                <a:t>Libraries</a:t>
              </a:r>
            </a:p>
          </p:txBody>
        </p:sp>
        <p:sp>
          <p:nvSpPr>
            <p:cNvPr id="140" name="Rectangle 139">
              <a:extLst>
                <a:ext uri="{FF2B5EF4-FFF2-40B4-BE49-F238E27FC236}">
                  <a16:creationId xmlns:a16="http://schemas.microsoft.com/office/drawing/2014/main" id="{55A48C5E-9240-4457-8A4B-150B81822364}"/>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sp>
          <p:nvSpPr>
            <p:cNvPr id="141" name="Rectangle 140">
              <a:extLst>
                <a:ext uri="{FF2B5EF4-FFF2-40B4-BE49-F238E27FC236}">
                  <a16:creationId xmlns:a16="http://schemas.microsoft.com/office/drawing/2014/main" id="{96B0469E-7A1A-4D0E-80A3-AE938B3DAF46}"/>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ea typeface="Arial Unicode MS" pitchFamily="34" charset="-128"/>
                  <a:cs typeface="Arial Unicode MS" pitchFamily="34" charset="-128"/>
                </a:rPr>
                <a:t>v</a:t>
              </a:r>
              <a:r>
                <a:rPr kumimoji="0" lang="de-DE" sz="1200" b="0" i="0" u="none" strike="noStrike" kern="0" cap="none" spc="0" normalizeH="0" baseline="0" noProof="0" dirty="0" err="1">
                  <a:ln>
                    <a:noFill/>
                  </a:ln>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effectLst/>
                  <a:uLnTx/>
                  <a:uFillTx/>
                  <a:ea typeface="Arial Unicode MS" pitchFamily="34" charset="-128"/>
                  <a:cs typeface="Arial Unicode MS" pitchFamily="34" charset="-128"/>
                </a:rPr>
                <a:t> HW</a:t>
              </a:r>
            </a:p>
          </p:txBody>
        </p:sp>
      </p:grpSp>
      <p:grpSp>
        <p:nvGrpSpPr>
          <p:cNvPr id="142" name="Group 141">
            <a:extLst>
              <a:ext uri="{FF2B5EF4-FFF2-40B4-BE49-F238E27FC236}">
                <a16:creationId xmlns:a16="http://schemas.microsoft.com/office/drawing/2014/main" id="{BE739C8E-27D5-415F-A7C3-2B5922765ADE}"/>
              </a:ext>
            </a:extLst>
          </p:cNvPr>
          <p:cNvGrpSpPr/>
          <p:nvPr/>
        </p:nvGrpSpPr>
        <p:grpSpPr>
          <a:xfrm>
            <a:off x="2533819" y="2420399"/>
            <a:ext cx="750515" cy="2061420"/>
            <a:chOff x="7792984" y="2582983"/>
            <a:chExt cx="750515" cy="2061420"/>
          </a:xfrm>
        </p:grpSpPr>
        <p:sp>
          <p:nvSpPr>
            <p:cNvPr id="143" name="Rectangle 142">
              <a:extLst>
                <a:ext uri="{FF2B5EF4-FFF2-40B4-BE49-F238E27FC236}">
                  <a16:creationId xmlns:a16="http://schemas.microsoft.com/office/drawing/2014/main" id="{FCCAC81D-7D60-48C9-954C-D21E78155343}"/>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tangle 143">
              <a:extLst>
                <a:ext uri="{FF2B5EF4-FFF2-40B4-BE49-F238E27FC236}">
                  <a16:creationId xmlns:a16="http://schemas.microsoft.com/office/drawing/2014/main" id="{9BEAE6A4-BFCF-47A1-9D7E-2093FFC23371}"/>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5" name="Rectangle 144">
              <a:extLst>
                <a:ext uri="{FF2B5EF4-FFF2-40B4-BE49-F238E27FC236}">
                  <a16:creationId xmlns:a16="http://schemas.microsoft.com/office/drawing/2014/main" id="{2325ABE9-D421-444B-97A1-DCFCF815D2BB}"/>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46" name="Group 145">
            <a:extLst>
              <a:ext uri="{FF2B5EF4-FFF2-40B4-BE49-F238E27FC236}">
                <a16:creationId xmlns:a16="http://schemas.microsoft.com/office/drawing/2014/main" id="{2A2DD921-42F8-428C-AF34-AA3C6B7CACEE}"/>
              </a:ext>
            </a:extLst>
          </p:cNvPr>
          <p:cNvGrpSpPr/>
          <p:nvPr/>
        </p:nvGrpSpPr>
        <p:grpSpPr>
          <a:xfrm>
            <a:off x="1723106" y="2420399"/>
            <a:ext cx="750515" cy="2061420"/>
            <a:chOff x="7792984" y="2582983"/>
            <a:chExt cx="750515" cy="2061420"/>
          </a:xfrm>
        </p:grpSpPr>
        <p:sp>
          <p:nvSpPr>
            <p:cNvPr id="147" name="Rectangle 146">
              <a:extLst>
                <a:ext uri="{FF2B5EF4-FFF2-40B4-BE49-F238E27FC236}">
                  <a16:creationId xmlns:a16="http://schemas.microsoft.com/office/drawing/2014/main" id="{02429186-DDBB-4D31-A675-D00B2B38D7AE}"/>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3E69DEB4-51B3-4BF5-BA6C-5F3248233660}"/>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Libs</a:t>
              </a:r>
            </a:p>
          </p:txBody>
        </p:sp>
        <p:sp>
          <p:nvSpPr>
            <p:cNvPr id="149" name="Rectangle 148">
              <a:extLst>
                <a:ext uri="{FF2B5EF4-FFF2-40B4-BE49-F238E27FC236}">
                  <a16:creationId xmlns:a16="http://schemas.microsoft.com/office/drawing/2014/main" id="{298D587D-F9CC-45D1-8EEA-CAE697266659}"/>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nginx</a:t>
              </a:r>
            </a:p>
          </p:txBody>
        </p:sp>
      </p:grpSp>
      <p:grpSp>
        <p:nvGrpSpPr>
          <p:cNvPr id="150" name="Group 149">
            <a:extLst>
              <a:ext uri="{FF2B5EF4-FFF2-40B4-BE49-F238E27FC236}">
                <a16:creationId xmlns:a16="http://schemas.microsoft.com/office/drawing/2014/main" id="{241F3F0C-4CCF-470C-8EA2-F56A4CF10B03}"/>
              </a:ext>
            </a:extLst>
          </p:cNvPr>
          <p:cNvGrpSpPr/>
          <p:nvPr/>
        </p:nvGrpSpPr>
        <p:grpSpPr>
          <a:xfrm>
            <a:off x="1294538" y="1242806"/>
            <a:ext cx="1607983" cy="4416606"/>
            <a:chOff x="7792984" y="2582983"/>
            <a:chExt cx="750515" cy="2061420"/>
          </a:xfrm>
        </p:grpSpPr>
        <p:sp>
          <p:nvSpPr>
            <p:cNvPr id="151" name="Rectangle 150">
              <a:extLst>
                <a:ext uri="{FF2B5EF4-FFF2-40B4-BE49-F238E27FC236}">
                  <a16:creationId xmlns:a16="http://schemas.microsoft.com/office/drawing/2014/main" id="{A2BD869F-7D09-4AEF-BBF1-A18F2D46E845}"/>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2" name="Rectangle 151">
              <a:extLst>
                <a:ext uri="{FF2B5EF4-FFF2-40B4-BE49-F238E27FC236}">
                  <a16:creationId xmlns:a16="http://schemas.microsoft.com/office/drawing/2014/main" id="{1D17406C-12C5-4906-9B94-75C91A698B46}"/>
                </a:ext>
              </a:extLst>
            </p:cNvPr>
            <p:cNvSpPr/>
            <p:nvPr/>
          </p:nvSpPr>
          <p:spPr bwMode="gray">
            <a:xfrm>
              <a:off x="7846115" y="3909528"/>
              <a:ext cx="640177" cy="689656"/>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effectLst/>
                  <a:uLnTx/>
                  <a:uFillTx/>
                  <a:ea typeface="Arial Unicode MS" pitchFamily="34" charset="-128"/>
                  <a:cs typeface="Arial Unicode MS" pitchFamily="34" charset="-128"/>
                </a:rPr>
                <a:t>Libs</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Rectangle 152">
              <a:extLst>
                <a:ext uri="{FF2B5EF4-FFF2-40B4-BE49-F238E27FC236}">
                  <a16:creationId xmlns:a16="http://schemas.microsoft.com/office/drawing/2014/main" id="{BA29D413-57D4-4B3F-9545-F86B71E3A2A6}"/>
                </a:ext>
              </a:extLst>
            </p:cNvPr>
            <p:cNvSpPr/>
            <p:nvPr/>
          </p:nvSpPr>
          <p:spPr bwMode="gray">
            <a:xfrm>
              <a:off x="7846115" y="2624510"/>
              <a:ext cx="640177" cy="1232675"/>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2800" kern="0" dirty="0">
                  <a:ea typeface="Arial Unicode MS" pitchFamily="34" charset="-128"/>
                  <a:cs typeface="Arial Unicode MS" pitchFamily="34" charset="-128"/>
                </a:rPr>
                <a:t>nginx</a:t>
              </a:r>
            </a:p>
          </p:txBody>
        </p:sp>
      </p:grpSp>
    </p:spTree>
    <p:extLst>
      <p:ext uri="{BB962C8B-B14F-4D97-AF65-F5344CB8AC3E}">
        <p14:creationId xmlns:p14="http://schemas.microsoft.com/office/powerpoint/2010/main" val="559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44"/>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fade">
                                      <p:cBhvr>
                                        <p:cTn id="27" dur="500"/>
                                        <p:tgtEl>
                                          <p:spTgt spid="1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500"/>
                                        <p:tgtEl>
                                          <p:spTgt spid="9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6"/>
                                        </p:tgtEl>
                                        <p:attrNameLst>
                                          <p:attrName>style.visibility</p:attrName>
                                        </p:attrNameLst>
                                      </p:cBhvr>
                                      <p:to>
                                        <p:strVal val="visible"/>
                                      </p:to>
                                    </p:set>
                                    <p:animEffect transition="in" filter="fade">
                                      <p:cBhvr>
                                        <p:cTn id="64" dur="500"/>
                                        <p:tgtEl>
                                          <p:spTgt spid="1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0"/>
                                        </p:tgtEl>
                                        <p:attrNameLst>
                                          <p:attrName>style.visibility</p:attrName>
                                        </p:attrNameLst>
                                      </p:cBhvr>
                                      <p:to>
                                        <p:strVal val="visible"/>
                                      </p:to>
                                    </p:set>
                                    <p:animEffect transition="in" filter="fade">
                                      <p:cBhvr>
                                        <p:cTn id="69" dur="350"/>
                                        <p:tgtEl>
                                          <p:spTgt spid="130"/>
                                        </p:tgtEl>
                                      </p:cBhvr>
                                    </p:animEffect>
                                  </p:childTnLst>
                                </p:cTn>
                              </p:par>
                              <p:par>
                                <p:cTn id="70" presetID="10" presetClass="entr" presetSubtype="0" fill="hold" nodeType="withEffect">
                                  <p:stCondLst>
                                    <p:cond delay="0"/>
                                  </p:stCondLst>
                                  <p:childTnLst>
                                    <p:set>
                                      <p:cBhvr>
                                        <p:cTn id="71" dur="1" fill="hold">
                                          <p:stCondLst>
                                            <p:cond delay="0"/>
                                          </p:stCondLst>
                                        </p:cTn>
                                        <p:tgtEl>
                                          <p:spTgt spid="136"/>
                                        </p:tgtEl>
                                        <p:attrNameLst>
                                          <p:attrName>style.visibility</p:attrName>
                                        </p:attrNameLst>
                                      </p:cBhvr>
                                      <p:to>
                                        <p:strVal val="visible"/>
                                      </p:to>
                                    </p:set>
                                    <p:animEffect transition="in" filter="fade">
                                      <p:cBhvr>
                                        <p:cTn id="72" dur="500"/>
                                        <p:tgtEl>
                                          <p:spTgt spid="13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nodeType="clickEffect">
                                  <p:stCondLst>
                                    <p:cond delay="0"/>
                                  </p:stCondLst>
                                  <p:childTnLst>
                                    <p:animScale>
                                      <p:cBhvr>
                                        <p:cTn id="82" dur="350" fill="hold"/>
                                        <p:tgtEl>
                                          <p:spTgt spid="150"/>
                                        </p:tgtEl>
                                      </p:cBhvr>
                                      <p:by x="46000" y="46000"/>
                                    </p:animScale>
                                  </p:childTnLst>
                                </p:cTn>
                              </p:par>
                            </p:childTnLst>
                          </p:cTn>
                        </p:par>
                        <p:par>
                          <p:cTn id="83" fill="hold">
                            <p:stCondLst>
                              <p:cond delay="350"/>
                            </p:stCondLst>
                            <p:childTnLst>
                              <p:par>
                                <p:cTn id="84" presetID="1" presetClass="exit" presetSubtype="0" fill="hold" nodeType="afterEffect">
                                  <p:stCondLst>
                                    <p:cond delay="0"/>
                                  </p:stCondLst>
                                  <p:childTnLst>
                                    <p:set>
                                      <p:cBhvr>
                                        <p:cTn id="85" dur="1" fill="hold">
                                          <p:stCondLst>
                                            <p:cond delay="0"/>
                                          </p:stCondLst>
                                        </p:cTn>
                                        <p:tgtEl>
                                          <p:spTgt spid="150"/>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146"/>
                                        </p:tgtEl>
                                        <p:attrNameLst>
                                          <p:attrName>style.visibility</p:attrName>
                                        </p:attrNameLst>
                                      </p:cBhvr>
                                      <p:to>
                                        <p:strVal val="visible"/>
                                      </p:to>
                                    </p:set>
                                  </p:childTnLst>
                                </p:cTn>
                              </p:par>
                            </p:childTnLst>
                          </p:cTn>
                        </p:par>
                        <p:par>
                          <p:cTn id="88" fill="hold">
                            <p:stCondLst>
                              <p:cond delay="350"/>
                            </p:stCondLst>
                            <p:childTnLst>
                              <p:par>
                                <p:cTn id="89" presetID="10" presetClass="entr" presetSubtype="0" fill="hold" nodeType="after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nodeType="withEffect">
                                  <p:stCondLst>
                                    <p:cond delay="0"/>
                                  </p:stCondLst>
                                  <p:childTnLst>
                                    <p:set>
                                      <p:cBhvr>
                                        <p:cTn id="93" dur="1" fill="hold">
                                          <p:stCondLst>
                                            <p:cond delay="0"/>
                                          </p:stCondLst>
                                        </p:cTn>
                                        <p:tgtEl>
                                          <p:spTgt spid="100"/>
                                        </p:tgtEl>
                                        <p:attrNameLst>
                                          <p:attrName>style.visibility</p:attrName>
                                        </p:attrNameLst>
                                      </p:cBhvr>
                                      <p:to>
                                        <p:strVal val="visible"/>
                                      </p:to>
                                    </p:set>
                                    <p:animEffect transition="in" filter="fade">
                                      <p:cBhvr>
                                        <p:cTn id="94" dur="500"/>
                                        <p:tgtEl>
                                          <p:spTgt spid="10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fade">
                                      <p:cBhvr>
                                        <p:cTn id="97" dur="500"/>
                                        <p:tgtEl>
                                          <p:spTgt spid="1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fade">
                                      <p:cBhvr>
                                        <p:cTn id="105" dur="500"/>
                                        <p:tgtEl>
                                          <p:spTgt spid="108"/>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19"/>
                                        </p:tgtEl>
                                        <p:attrNameLst>
                                          <p:attrName>style.visibility</p:attrName>
                                        </p:attrNameLst>
                                      </p:cBhvr>
                                      <p:to>
                                        <p:strVal val="visible"/>
                                      </p:to>
                                    </p:set>
                                    <p:animEffect transition="in" filter="fade">
                                      <p:cBhvr>
                                        <p:cTn id="110" dur="500"/>
                                        <p:tgtEl>
                                          <p:spTgt spid="119"/>
                                        </p:tgtEl>
                                      </p:cBhvr>
                                    </p:animEffect>
                                  </p:childTnLst>
                                </p:cTn>
                              </p:par>
                              <p:par>
                                <p:cTn id="111" presetID="10" presetClass="entr" presetSubtype="0" fill="hold"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17" grpId="0" animBg="1"/>
      <p:bldP spid="124" grpId="0" animBg="1"/>
      <p:bldP spid="125" grpId="0" animBg="1"/>
      <p:bldP spid="126" grpId="0" animBg="1"/>
      <p:bldP spid="127" grpId="0" animBg="1"/>
      <p:bldP spid="128" grpId="0" animBg="1"/>
      <p:bldP spid="1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4FD02DE-3689-4494-B725-0EF6A977E46D}" vid="{39F6A897-1D99-4242-AAA9-BEBE1E8C1F80}"/>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E40B1E99E8BE4AAC3A21245C12BD99" ma:contentTypeVersion="2" ma:contentTypeDescription="Create a new document." ma:contentTypeScope="" ma:versionID="4b0275ef11b5829381cec9e4729bc90e">
  <xsd:schema xmlns:xsd="http://www.w3.org/2001/XMLSchema" xmlns:xs="http://www.w3.org/2001/XMLSchema" xmlns:p="http://schemas.microsoft.com/office/2006/metadata/properties" xmlns:ns2="350ae53a-ba29-4ed5-89d3-487453a98c92" targetNamespace="http://schemas.microsoft.com/office/2006/metadata/properties" ma:root="true" ma:fieldsID="a5c72591f1964ae3fce3a31f55e0501c" ns2:_="">
    <xsd:import namespace="350ae53a-ba29-4ed5-89d3-487453a98c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ae53a-ba29-4ed5-89d3-487453a9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265ACB-EFA3-42C5-AD1B-CCDA0ED56330}">
  <ds:schemaRefs>
    <ds:schemaRef ds:uri="http://schemas.microsoft.com/sharepoint/v3/contenttype/forms"/>
  </ds:schemaRefs>
</ds:datastoreItem>
</file>

<file path=customXml/itemProps2.xml><?xml version="1.0" encoding="utf-8"?>
<ds:datastoreItem xmlns:ds="http://schemas.openxmlformats.org/officeDocument/2006/customXml" ds:itemID="{05AA34E2-B7AE-4E9D-91AF-F71B454E6E93}">
  <ds:schemaRefs>
    <ds:schemaRef ds:uri="http://schemas.openxmlformats.org/package/2006/metadata/core-properties"/>
    <ds:schemaRef ds:uri="350ae53a-ba29-4ed5-89d3-487453a98c92"/>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3.xml><?xml version="1.0" encoding="utf-8"?>
<ds:datastoreItem xmlns:ds="http://schemas.openxmlformats.org/officeDocument/2006/customXml" ds:itemID="{368C8C32-C4FB-4000-9A59-30667DA28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ae53a-ba29-4ed5-89d3-487453a98c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SAP_2018_16x9_Black</Template>
  <TotalTime>0</TotalTime>
  <Words>2051</Words>
  <Application>Microsoft Office PowerPoint</Application>
  <PresentationFormat>Custom</PresentationFormat>
  <Paragraphs>368</Paragraphs>
  <Slides>21</Slides>
  <Notes>15</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Arial</vt:lpstr>
      <vt:lpstr>Arial Black</vt:lpstr>
      <vt:lpstr>Arial Unicode MS</vt:lpstr>
      <vt:lpstr>Calibri</vt:lpstr>
      <vt:lpstr>Courier New</vt:lpstr>
      <vt:lpstr>Helvetica Neue</vt:lpstr>
      <vt:lpstr>Symbol</vt:lpstr>
      <vt:lpstr>wingdings</vt:lpstr>
      <vt:lpstr>wingdings</vt:lpstr>
      <vt:lpstr>SAP 2018 16x9 black</vt:lpstr>
      <vt:lpstr>SAP_2017_16x9_white</vt:lpstr>
      <vt:lpstr>SAP 2018 16x9 white</vt:lpstr>
      <vt:lpstr>PowerPoint Presentation</vt:lpstr>
      <vt:lpstr>A few organizational things to start with …</vt:lpstr>
      <vt:lpstr>Tech Pizza – levels of abstraction</vt:lpstr>
      <vt:lpstr>Containers are awesome!     But why?</vt:lpstr>
      <vt:lpstr>The enterprise IT adoption cycle</vt:lpstr>
      <vt:lpstr>This is what we (do not) want!</vt:lpstr>
      <vt:lpstr>Container, Docker, Kubernetes</vt:lpstr>
      <vt:lpstr>Why not simply use some automation tools and run VMs?</vt:lpstr>
      <vt:lpstr>PowerPoint Presentation</vt:lpstr>
      <vt:lpstr>PowerPoint Presentation</vt:lpstr>
      <vt:lpstr>Kubernetes Overview</vt:lpstr>
      <vt:lpstr>Containers will NOT fix a broken architecture!</vt:lpstr>
      <vt:lpstr>PowerPoint Presentation</vt:lpstr>
      <vt:lpstr>PowerPoint Presentation</vt:lpstr>
      <vt:lpstr>Container decouple teams! </vt:lpstr>
      <vt:lpstr>No „one size fits all“ - Cloud Foundry and Kubernetes </vt:lpstr>
      <vt:lpstr>Appendix</vt:lpstr>
      <vt:lpstr>Status Quo</vt:lpstr>
      <vt:lpstr>Vision</vt:lpstr>
      <vt:lpstr>Vision, CF summit 10/11.10.2018</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Kahl, Hendrik</cp:lastModifiedBy>
  <cp:revision>88</cp:revision>
  <dcterms:created xsi:type="dcterms:W3CDTF">2018-09-20T13:43:01Z</dcterms:created>
  <dcterms:modified xsi:type="dcterms:W3CDTF">2019-05-05T15:45:57Z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0x01010048E40B1E99E8BE4AAC3A21245C12BD99</vt:lpwstr>
  </property>
</Properties>
</file>